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1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notesSlides/notesSlide1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notesSlides/notesSlide2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4"/>
    <p:sldMasterId id="2147483715" r:id="rId5"/>
    <p:sldMasterId id="2147483660" r:id="rId6"/>
    <p:sldMasterId id="2147483670" r:id="rId7"/>
    <p:sldMasterId id="2147483675" r:id="rId8"/>
  </p:sldMasterIdLst>
  <p:notesMasterIdLst>
    <p:notesMasterId r:id="rId35"/>
  </p:notesMasterIdLst>
  <p:sldIdLst>
    <p:sldId id="388" r:id="rId9"/>
    <p:sldId id="272" r:id="rId10"/>
    <p:sldId id="475" r:id="rId11"/>
    <p:sldId id="474" r:id="rId12"/>
    <p:sldId id="411" r:id="rId13"/>
    <p:sldId id="419" r:id="rId14"/>
    <p:sldId id="421" r:id="rId15"/>
    <p:sldId id="449" r:id="rId16"/>
    <p:sldId id="456" r:id="rId17"/>
    <p:sldId id="455" r:id="rId18"/>
    <p:sldId id="422" r:id="rId19"/>
    <p:sldId id="457" r:id="rId20"/>
    <p:sldId id="472" r:id="rId21"/>
    <p:sldId id="458" r:id="rId22"/>
    <p:sldId id="459" r:id="rId23"/>
    <p:sldId id="460" r:id="rId24"/>
    <p:sldId id="461" r:id="rId25"/>
    <p:sldId id="463" r:id="rId26"/>
    <p:sldId id="465" r:id="rId27"/>
    <p:sldId id="466" r:id="rId28"/>
    <p:sldId id="467" r:id="rId29"/>
    <p:sldId id="468" r:id="rId30"/>
    <p:sldId id="469" r:id="rId31"/>
    <p:sldId id="470" r:id="rId32"/>
    <p:sldId id="473" r:id="rId33"/>
    <p:sldId id="27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C00D08-0539-F162-8E8A-476CD923D520}" name="Külaliskasutaja" initials="Kü" userId="S::urn:spo:anon#e9d21469f24f571537ec5f53ba1a50c48e7219e4cb4b0d0bf25be86af1d30507::" providerId="AD"/>
  <p188:author id="{3FDEC20C-8919-ECCC-D707-079279C65A8B}" name="Liina Põld" initials="LP" userId="S::liina.pold@hm.ee::2024e9f1-d256-459b-8ec7-6589b280726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ersti Kõiv" initials="KK" lastIdx="1" clrIdx="0">
    <p:extLst>
      <p:ext uri="{19B8F6BF-5375-455C-9EA6-DF929625EA0E}">
        <p15:presenceInfo xmlns:p15="http://schemas.microsoft.com/office/powerpoint/2012/main" userId="S-1-5-21-2009196460-3307222142-1538888278-12761" providerId="AD"/>
      </p:ext>
    </p:extLst>
  </p:cmAuthor>
  <p:cmAuthor id="2" name="Elo Tuppits" initials="ET" lastIdx="3" clrIdx="1">
    <p:extLst>
      <p:ext uri="{19B8F6BF-5375-455C-9EA6-DF929625EA0E}">
        <p15:presenceInfo xmlns:p15="http://schemas.microsoft.com/office/powerpoint/2012/main" userId="S-1-5-21-2009196460-3307222142-1538888278-109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87"/>
    <a:srgbClr val="0072CE"/>
    <a:srgbClr val="0558A7"/>
    <a:srgbClr val="1B284F"/>
    <a:srgbClr val="685BC7"/>
    <a:srgbClr val="4091C7"/>
    <a:srgbClr val="73CC82"/>
    <a:srgbClr val="DE5E12"/>
    <a:srgbClr val="E8A326"/>
    <a:srgbClr val="F2F1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eskmine laad 2 – rõh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Hele laad 3 – rõhk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590" autoAdjust="0"/>
  </p:normalViewPr>
  <p:slideViewPr>
    <p:cSldViewPr snapToGrid="0">
      <p:cViewPr varScale="1">
        <p:scale>
          <a:sx n="48" d="100"/>
          <a:sy n="48" d="100"/>
        </p:scale>
        <p:origin x="1340" y="40"/>
      </p:cViewPr>
      <p:guideLst/>
    </p:cSldViewPr>
  </p:slideViewPr>
  <p:notesTextViewPr>
    <p:cViewPr>
      <p:scale>
        <a:sx n="1" d="1"/>
        <a:sy n="1" d="1"/>
      </p:scale>
      <p:origin x="0" y="0"/>
    </p:cViewPr>
  </p:notesTextViewPr>
  <p:sorterViewPr>
    <p:cViewPr>
      <p:scale>
        <a:sx n="100" d="100"/>
        <a:sy n="100" d="100"/>
      </p:scale>
      <p:origin x="0" y="-97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stat!$B$187</c:f>
              <c:strCache>
                <c:ptCount val="1"/>
                <c:pt idx="0">
                  <c:v>Üldhariduskoolide õpetajate arv</c:v>
                </c:pt>
              </c:strCache>
            </c:strRef>
          </c:tx>
          <c:spPr>
            <a:solidFill>
              <a:schemeClr val="accent6"/>
            </a:solidFill>
            <a:ln>
              <a:noFill/>
            </a:ln>
            <a:effectLst/>
          </c:spPr>
          <c:invertIfNegative val="0"/>
          <c:dLbls>
            <c:spPr>
              <a:noFill/>
              <a:ln>
                <a:solidFill>
                  <a:schemeClr val="accent6"/>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t-E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stat!$A$188:$A$197</c:f>
              <c:strCache>
                <c:ptCount val="10"/>
                <c:pt idx="0">
                  <c:v>2013/14</c:v>
                </c:pt>
                <c:pt idx="1">
                  <c:v>2014/15</c:v>
                </c:pt>
                <c:pt idx="2">
                  <c:v>2015/16</c:v>
                </c:pt>
                <c:pt idx="3">
                  <c:v>2016/17</c:v>
                </c:pt>
                <c:pt idx="4">
                  <c:v>2017/18</c:v>
                </c:pt>
                <c:pt idx="5">
                  <c:v>2018/19</c:v>
                </c:pt>
                <c:pt idx="6">
                  <c:v>2019/20</c:v>
                </c:pt>
                <c:pt idx="7">
                  <c:v>2020/21</c:v>
                </c:pt>
                <c:pt idx="8">
                  <c:v>2021/22</c:v>
                </c:pt>
                <c:pt idx="9">
                  <c:v>2022/23</c:v>
                </c:pt>
              </c:strCache>
            </c:strRef>
          </c:cat>
          <c:val>
            <c:numRef>
              <c:f>stat!$B$188:$B$197</c:f>
              <c:numCache>
                <c:formatCode>General</c:formatCode>
                <c:ptCount val="10"/>
                <c:pt idx="0">
                  <c:v>14226</c:v>
                </c:pt>
                <c:pt idx="1">
                  <c:v>14329</c:v>
                </c:pt>
                <c:pt idx="2">
                  <c:v>14409</c:v>
                </c:pt>
                <c:pt idx="3">
                  <c:v>14581</c:v>
                </c:pt>
                <c:pt idx="4">
                  <c:v>14905</c:v>
                </c:pt>
                <c:pt idx="5">
                  <c:v>15465</c:v>
                </c:pt>
                <c:pt idx="6">
                  <c:v>15843</c:v>
                </c:pt>
                <c:pt idx="7">
                  <c:v>16357</c:v>
                </c:pt>
                <c:pt idx="8">
                  <c:v>16569</c:v>
                </c:pt>
                <c:pt idx="9">
                  <c:v>16942</c:v>
                </c:pt>
              </c:numCache>
            </c:numRef>
          </c:val>
          <c:extLst>
            <c:ext xmlns:c16="http://schemas.microsoft.com/office/drawing/2014/chart" uri="{C3380CC4-5D6E-409C-BE32-E72D297353CC}">
              <c16:uniqueId val="{00000000-3E46-4084-A93C-C9425D118771}"/>
            </c:ext>
          </c:extLst>
        </c:ser>
        <c:ser>
          <c:idx val="1"/>
          <c:order val="1"/>
          <c:tx>
            <c:strRef>
              <c:f>stat!$C$187</c:f>
              <c:strCache>
                <c:ptCount val="1"/>
                <c:pt idx="0">
                  <c:v>Võõrkeeleõpetajate arv</c:v>
                </c:pt>
              </c:strCache>
            </c:strRef>
          </c:tx>
          <c:spPr>
            <a:solidFill>
              <a:schemeClr val="accent5"/>
            </a:solidFill>
            <a:ln>
              <a:noFill/>
            </a:ln>
            <a:effectLst/>
          </c:spPr>
          <c:invertIfNegative val="0"/>
          <c:dLbls>
            <c:spPr>
              <a:noFill/>
              <a:ln>
                <a:solidFill>
                  <a:schemeClr val="accent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t-E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stat!$A$188:$A$197</c:f>
              <c:strCache>
                <c:ptCount val="10"/>
                <c:pt idx="0">
                  <c:v>2013/14</c:v>
                </c:pt>
                <c:pt idx="1">
                  <c:v>2014/15</c:v>
                </c:pt>
                <c:pt idx="2">
                  <c:v>2015/16</c:v>
                </c:pt>
                <c:pt idx="3">
                  <c:v>2016/17</c:v>
                </c:pt>
                <c:pt idx="4">
                  <c:v>2017/18</c:v>
                </c:pt>
                <c:pt idx="5">
                  <c:v>2018/19</c:v>
                </c:pt>
                <c:pt idx="6">
                  <c:v>2019/20</c:v>
                </c:pt>
                <c:pt idx="7">
                  <c:v>2020/21</c:v>
                </c:pt>
                <c:pt idx="8">
                  <c:v>2021/22</c:v>
                </c:pt>
                <c:pt idx="9">
                  <c:v>2022/23</c:v>
                </c:pt>
              </c:strCache>
            </c:strRef>
          </c:cat>
          <c:val>
            <c:numRef>
              <c:f>stat!$C$188:$C$197</c:f>
              <c:numCache>
                <c:formatCode>General</c:formatCode>
                <c:ptCount val="10"/>
                <c:pt idx="0">
                  <c:v>3629</c:v>
                </c:pt>
                <c:pt idx="1">
                  <c:v>3607</c:v>
                </c:pt>
                <c:pt idx="2">
                  <c:v>3592</c:v>
                </c:pt>
                <c:pt idx="3">
                  <c:v>3677</c:v>
                </c:pt>
                <c:pt idx="4">
                  <c:v>3823</c:v>
                </c:pt>
                <c:pt idx="5">
                  <c:v>3957</c:v>
                </c:pt>
                <c:pt idx="6">
                  <c:v>4072</c:v>
                </c:pt>
                <c:pt idx="7">
                  <c:v>4234</c:v>
                </c:pt>
                <c:pt idx="8">
                  <c:v>4293</c:v>
                </c:pt>
                <c:pt idx="9">
                  <c:v>4436</c:v>
                </c:pt>
              </c:numCache>
            </c:numRef>
          </c:val>
          <c:extLst>
            <c:ext xmlns:c16="http://schemas.microsoft.com/office/drawing/2014/chart" uri="{C3380CC4-5D6E-409C-BE32-E72D297353CC}">
              <c16:uniqueId val="{00000001-3E46-4084-A93C-C9425D118771}"/>
            </c:ext>
          </c:extLst>
        </c:ser>
        <c:dLbls>
          <c:showLegendKey val="0"/>
          <c:showVal val="0"/>
          <c:showCatName val="0"/>
          <c:showSerName val="0"/>
          <c:showPercent val="0"/>
          <c:showBubbleSize val="0"/>
        </c:dLbls>
        <c:gapWidth val="219"/>
        <c:axId val="1815532927"/>
        <c:axId val="459490064"/>
      </c:barChart>
      <c:catAx>
        <c:axId val="1815532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crossAx val="459490064"/>
        <c:crosses val="autoZero"/>
        <c:auto val="1"/>
        <c:lblAlgn val="ctr"/>
        <c:lblOffset val="100"/>
        <c:noMultiLvlLbl val="0"/>
      </c:catAx>
      <c:valAx>
        <c:axId val="459490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crossAx val="18155329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t-EE"/>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stat!$A$227</c:f>
              <c:strCache>
                <c:ptCount val="1"/>
                <c:pt idx="0">
                  <c:v>eesti keel</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spPr>
              <a:noFill/>
              <a:ln>
                <a:solidFill>
                  <a:schemeClr val="accent6"/>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t-E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stat!$B$226:$K$226</c:f>
              <c:strCache>
                <c:ptCount val="10"/>
                <c:pt idx="0">
                  <c:v>2013/14</c:v>
                </c:pt>
                <c:pt idx="1">
                  <c:v>2014/15</c:v>
                </c:pt>
                <c:pt idx="2">
                  <c:v>2015/16</c:v>
                </c:pt>
                <c:pt idx="3">
                  <c:v>2016/17</c:v>
                </c:pt>
                <c:pt idx="4">
                  <c:v>2017/18</c:v>
                </c:pt>
                <c:pt idx="5">
                  <c:v>2018/19</c:v>
                </c:pt>
                <c:pt idx="6">
                  <c:v>2019/20</c:v>
                </c:pt>
                <c:pt idx="7">
                  <c:v>2020/21</c:v>
                </c:pt>
                <c:pt idx="8">
                  <c:v>2021/22</c:v>
                </c:pt>
                <c:pt idx="9">
                  <c:v>2022/23</c:v>
                </c:pt>
              </c:strCache>
            </c:strRef>
          </c:cat>
          <c:val>
            <c:numRef>
              <c:f>stat!$B$227:$K$227</c:f>
              <c:numCache>
                <c:formatCode>General</c:formatCode>
                <c:ptCount val="10"/>
                <c:pt idx="0">
                  <c:v>648</c:v>
                </c:pt>
                <c:pt idx="1">
                  <c:v>657</c:v>
                </c:pt>
                <c:pt idx="2">
                  <c:v>649</c:v>
                </c:pt>
                <c:pt idx="3">
                  <c:v>669</c:v>
                </c:pt>
                <c:pt idx="4">
                  <c:v>715</c:v>
                </c:pt>
                <c:pt idx="5">
                  <c:v>716</c:v>
                </c:pt>
                <c:pt idx="6">
                  <c:v>743</c:v>
                </c:pt>
                <c:pt idx="7">
                  <c:v>779</c:v>
                </c:pt>
                <c:pt idx="8">
                  <c:v>807</c:v>
                </c:pt>
                <c:pt idx="9">
                  <c:v>979</c:v>
                </c:pt>
              </c:numCache>
            </c:numRef>
          </c:val>
          <c:smooth val="0"/>
          <c:extLst>
            <c:ext xmlns:c16="http://schemas.microsoft.com/office/drawing/2014/chart" uri="{C3380CC4-5D6E-409C-BE32-E72D297353CC}">
              <c16:uniqueId val="{00000000-16B8-4906-806C-BA9AF5CC06A5}"/>
            </c:ext>
          </c:extLst>
        </c:ser>
        <c:ser>
          <c:idx val="1"/>
          <c:order val="1"/>
          <c:tx>
            <c:strRef>
              <c:f>stat!$A$228</c:f>
              <c:strCache>
                <c:ptCount val="1"/>
                <c:pt idx="0">
                  <c:v>inglise keel</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dLbls>
            <c:spPr>
              <a:noFill/>
              <a:ln>
                <a:solidFill>
                  <a:schemeClr val="accent5"/>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t-E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stat!$B$226:$K$226</c:f>
              <c:strCache>
                <c:ptCount val="10"/>
                <c:pt idx="0">
                  <c:v>2013/14</c:v>
                </c:pt>
                <c:pt idx="1">
                  <c:v>2014/15</c:v>
                </c:pt>
                <c:pt idx="2">
                  <c:v>2015/16</c:v>
                </c:pt>
                <c:pt idx="3">
                  <c:v>2016/17</c:v>
                </c:pt>
                <c:pt idx="4">
                  <c:v>2017/18</c:v>
                </c:pt>
                <c:pt idx="5">
                  <c:v>2018/19</c:v>
                </c:pt>
                <c:pt idx="6">
                  <c:v>2019/20</c:v>
                </c:pt>
                <c:pt idx="7">
                  <c:v>2020/21</c:v>
                </c:pt>
                <c:pt idx="8">
                  <c:v>2021/22</c:v>
                </c:pt>
                <c:pt idx="9">
                  <c:v>2022/23</c:v>
                </c:pt>
              </c:strCache>
            </c:strRef>
          </c:cat>
          <c:val>
            <c:numRef>
              <c:f>stat!$B$228:$K$228</c:f>
              <c:numCache>
                <c:formatCode>General</c:formatCode>
                <c:ptCount val="10"/>
                <c:pt idx="0">
                  <c:v>1693</c:v>
                </c:pt>
                <c:pt idx="1">
                  <c:v>1684</c:v>
                </c:pt>
                <c:pt idx="2">
                  <c:v>1727</c:v>
                </c:pt>
                <c:pt idx="3">
                  <c:v>1814</c:v>
                </c:pt>
                <c:pt idx="4">
                  <c:v>1911</c:v>
                </c:pt>
                <c:pt idx="5">
                  <c:v>1976</c:v>
                </c:pt>
                <c:pt idx="6">
                  <c:v>2037</c:v>
                </c:pt>
                <c:pt idx="7">
                  <c:v>2145</c:v>
                </c:pt>
                <c:pt idx="8">
                  <c:v>2169</c:v>
                </c:pt>
                <c:pt idx="9">
                  <c:v>2164</c:v>
                </c:pt>
              </c:numCache>
            </c:numRef>
          </c:val>
          <c:smooth val="0"/>
          <c:extLst>
            <c:ext xmlns:c16="http://schemas.microsoft.com/office/drawing/2014/chart" uri="{C3380CC4-5D6E-409C-BE32-E72D297353CC}">
              <c16:uniqueId val="{00000001-16B8-4906-806C-BA9AF5CC06A5}"/>
            </c:ext>
          </c:extLst>
        </c:ser>
        <c:ser>
          <c:idx val="2"/>
          <c:order val="2"/>
          <c:tx>
            <c:strRef>
              <c:f>stat!$A$229</c:f>
              <c:strCache>
                <c:ptCount val="1"/>
                <c:pt idx="0">
                  <c:v>prantsuse keel</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spPr>
              <a:noFill/>
              <a:ln>
                <a:solidFill>
                  <a:schemeClr val="accent4"/>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t-E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stat!$B$226:$K$226</c:f>
              <c:strCache>
                <c:ptCount val="10"/>
                <c:pt idx="0">
                  <c:v>2013/14</c:v>
                </c:pt>
                <c:pt idx="1">
                  <c:v>2014/15</c:v>
                </c:pt>
                <c:pt idx="2">
                  <c:v>2015/16</c:v>
                </c:pt>
                <c:pt idx="3">
                  <c:v>2016/17</c:v>
                </c:pt>
                <c:pt idx="4">
                  <c:v>2017/18</c:v>
                </c:pt>
                <c:pt idx="5">
                  <c:v>2018/19</c:v>
                </c:pt>
                <c:pt idx="6">
                  <c:v>2019/20</c:v>
                </c:pt>
                <c:pt idx="7">
                  <c:v>2020/21</c:v>
                </c:pt>
                <c:pt idx="8">
                  <c:v>2021/22</c:v>
                </c:pt>
                <c:pt idx="9">
                  <c:v>2022/23</c:v>
                </c:pt>
              </c:strCache>
            </c:strRef>
          </c:cat>
          <c:val>
            <c:numRef>
              <c:f>stat!$B$229:$K$229</c:f>
              <c:numCache>
                <c:formatCode>General</c:formatCode>
                <c:ptCount val="10"/>
                <c:pt idx="0">
                  <c:v>93</c:v>
                </c:pt>
                <c:pt idx="1">
                  <c:v>83</c:v>
                </c:pt>
                <c:pt idx="2">
                  <c:v>91</c:v>
                </c:pt>
                <c:pt idx="3">
                  <c:v>91</c:v>
                </c:pt>
                <c:pt idx="4">
                  <c:v>89</c:v>
                </c:pt>
                <c:pt idx="5">
                  <c:v>87</c:v>
                </c:pt>
                <c:pt idx="6">
                  <c:v>97</c:v>
                </c:pt>
                <c:pt idx="7">
                  <c:v>102</c:v>
                </c:pt>
                <c:pt idx="8">
                  <c:v>100</c:v>
                </c:pt>
                <c:pt idx="9">
                  <c:v>103</c:v>
                </c:pt>
              </c:numCache>
            </c:numRef>
          </c:val>
          <c:smooth val="0"/>
          <c:extLst>
            <c:ext xmlns:c16="http://schemas.microsoft.com/office/drawing/2014/chart" uri="{C3380CC4-5D6E-409C-BE32-E72D297353CC}">
              <c16:uniqueId val="{00000002-16B8-4906-806C-BA9AF5CC06A5}"/>
            </c:ext>
          </c:extLst>
        </c:ser>
        <c:ser>
          <c:idx val="3"/>
          <c:order val="3"/>
          <c:tx>
            <c:strRef>
              <c:f>stat!$A$230</c:f>
              <c:strCache>
                <c:ptCount val="1"/>
                <c:pt idx="0">
                  <c:v>saksa keel</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dLbls>
            <c:spPr>
              <a:noFill/>
              <a:ln>
                <a:solidFill>
                  <a:schemeClr val="accent6">
                    <a:lumMod val="50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t-E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stat!$B$226:$K$226</c:f>
              <c:strCache>
                <c:ptCount val="10"/>
                <c:pt idx="0">
                  <c:v>2013/14</c:v>
                </c:pt>
                <c:pt idx="1">
                  <c:v>2014/15</c:v>
                </c:pt>
                <c:pt idx="2">
                  <c:v>2015/16</c:v>
                </c:pt>
                <c:pt idx="3">
                  <c:v>2016/17</c:v>
                </c:pt>
                <c:pt idx="4">
                  <c:v>2017/18</c:v>
                </c:pt>
                <c:pt idx="5">
                  <c:v>2018/19</c:v>
                </c:pt>
                <c:pt idx="6">
                  <c:v>2019/20</c:v>
                </c:pt>
                <c:pt idx="7">
                  <c:v>2020/21</c:v>
                </c:pt>
                <c:pt idx="8">
                  <c:v>2021/22</c:v>
                </c:pt>
                <c:pt idx="9">
                  <c:v>2022/23</c:v>
                </c:pt>
              </c:strCache>
            </c:strRef>
          </c:cat>
          <c:val>
            <c:numRef>
              <c:f>stat!$B$230:$K$230</c:f>
              <c:numCache>
                <c:formatCode>General</c:formatCode>
                <c:ptCount val="10"/>
                <c:pt idx="0">
                  <c:v>324</c:v>
                </c:pt>
                <c:pt idx="1">
                  <c:v>308</c:v>
                </c:pt>
                <c:pt idx="2">
                  <c:v>285</c:v>
                </c:pt>
                <c:pt idx="3">
                  <c:v>271</c:v>
                </c:pt>
                <c:pt idx="4">
                  <c:v>271</c:v>
                </c:pt>
                <c:pt idx="5">
                  <c:v>288</c:v>
                </c:pt>
                <c:pt idx="6">
                  <c:v>293</c:v>
                </c:pt>
                <c:pt idx="7">
                  <c:v>291</c:v>
                </c:pt>
                <c:pt idx="8">
                  <c:v>297</c:v>
                </c:pt>
                <c:pt idx="9">
                  <c:v>279</c:v>
                </c:pt>
              </c:numCache>
            </c:numRef>
          </c:val>
          <c:smooth val="0"/>
          <c:extLst>
            <c:ext xmlns:c16="http://schemas.microsoft.com/office/drawing/2014/chart" uri="{C3380CC4-5D6E-409C-BE32-E72D297353CC}">
              <c16:uniqueId val="{00000003-16B8-4906-806C-BA9AF5CC06A5}"/>
            </c:ext>
          </c:extLst>
        </c:ser>
        <c:ser>
          <c:idx val="4"/>
          <c:order val="4"/>
          <c:tx>
            <c:strRef>
              <c:f>stat!$A$231</c:f>
              <c:strCache>
                <c:ptCount val="1"/>
                <c:pt idx="0">
                  <c:v>vene keel</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dLbls>
            <c:spPr>
              <a:noFill/>
              <a:ln>
                <a:solidFill>
                  <a:schemeClr val="accent1">
                    <a:lumMod val="50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t-E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stat!$B$226:$K$226</c:f>
              <c:strCache>
                <c:ptCount val="10"/>
                <c:pt idx="0">
                  <c:v>2013/14</c:v>
                </c:pt>
                <c:pt idx="1">
                  <c:v>2014/15</c:v>
                </c:pt>
                <c:pt idx="2">
                  <c:v>2015/16</c:v>
                </c:pt>
                <c:pt idx="3">
                  <c:v>2016/17</c:v>
                </c:pt>
                <c:pt idx="4">
                  <c:v>2017/18</c:v>
                </c:pt>
                <c:pt idx="5">
                  <c:v>2018/19</c:v>
                </c:pt>
                <c:pt idx="6">
                  <c:v>2019/20</c:v>
                </c:pt>
                <c:pt idx="7">
                  <c:v>2020/21</c:v>
                </c:pt>
                <c:pt idx="8">
                  <c:v>2021/22</c:v>
                </c:pt>
                <c:pt idx="9">
                  <c:v>2022/23</c:v>
                </c:pt>
              </c:strCache>
            </c:strRef>
          </c:cat>
          <c:val>
            <c:numRef>
              <c:f>stat!$B$231:$K$231</c:f>
              <c:numCache>
                <c:formatCode>General</c:formatCode>
                <c:ptCount val="10"/>
                <c:pt idx="0">
                  <c:v>1085</c:v>
                </c:pt>
                <c:pt idx="1">
                  <c:v>1082</c:v>
                </c:pt>
                <c:pt idx="2">
                  <c:v>1040</c:v>
                </c:pt>
                <c:pt idx="3">
                  <c:v>1038</c:v>
                </c:pt>
                <c:pt idx="4">
                  <c:v>1063</c:v>
                </c:pt>
                <c:pt idx="5">
                  <c:v>1107</c:v>
                </c:pt>
                <c:pt idx="6">
                  <c:v>1139</c:v>
                </c:pt>
                <c:pt idx="7">
                  <c:v>1180</c:v>
                </c:pt>
                <c:pt idx="8">
                  <c:v>1189</c:v>
                </c:pt>
                <c:pt idx="9">
                  <c:v>1188</c:v>
                </c:pt>
              </c:numCache>
            </c:numRef>
          </c:val>
          <c:smooth val="0"/>
          <c:extLst>
            <c:ext xmlns:c16="http://schemas.microsoft.com/office/drawing/2014/chart" uri="{C3380CC4-5D6E-409C-BE32-E72D297353CC}">
              <c16:uniqueId val="{00000004-16B8-4906-806C-BA9AF5CC06A5}"/>
            </c:ext>
          </c:extLst>
        </c:ser>
        <c:dLbls>
          <c:showLegendKey val="0"/>
          <c:showVal val="0"/>
          <c:showCatName val="0"/>
          <c:showSerName val="0"/>
          <c:showPercent val="0"/>
          <c:showBubbleSize val="0"/>
        </c:dLbls>
        <c:marker val="1"/>
        <c:smooth val="0"/>
        <c:axId val="27009568"/>
        <c:axId val="459416160"/>
      </c:lineChart>
      <c:catAx>
        <c:axId val="2700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crossAx val="459416160"/>
        <c:crosses val="autoZero"/>
        <c:auto val="1"/>
        <c:lblAlgn val="ctr"/>
        <c:lblOffset val="100"/>
        <c:noMultiLvlLbl val="0"/>
      </c:catAx>
      <c:valAx>
        <c:axId val="4594161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crossAx val="27009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t-EE"/>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stat!$A$254</c:f>
              <c:strCache>
                <c:ptCount val="1"/>
                <c:pt idx="0">
                  <c:v>eesti keel</c:v>
                </c:pt>
              </c:strCache>
            </c:strRef>
          </c:tx>
          <c:spPr>
            <a:solidFill>
              <a:schemeClr val="accent6"/>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t-EE"/>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stat!$B$253:$K$253</c:f>
              <c:strCache>
                <c:ptCount val="10"/>
                <c:pt idx="0">
                  <c:v>2013/14</c:v>
                </c:pt>
                <c:pt idx="1">
                  <c:v>2014/15</c:v>
                </c:pt>
                <c:pt idx="2">
                  <c:v>2015/16</c:v>
                </c:pt>
                <c:pt idx="3">
                  <c:v>2016/17</c:v>
                </c:pt>
                <c:pt idx="4">
                  <c:v>2017/18</c:v>
                </c:pt>
                <c:pt idx="5">
                  <c:v>2018/19</c:v>
                </c:pt>
                <c:pt idx="6">
                  <c:v>2019/20</c:v>
                </c:pt>
                <c:pt idx="7">
                  <c:v>2020/21</c:v>
                </c:pt>
                <c:pt idx="8">
                  <c:v>2021/22</c:v>
                </c:pt>
                <c:pt idx="9">
                  <c:v>2022/23</c:v>
                </c:pt>
              </c:strCache>
            </c:strRef>
          </c:cat>
          <c:val>
            <c:numRef>
              <c:f>stat!$B$254:$K$254</c:f>
              <c:numCache>
                <c:formatCode>0%</c:formatCode>
                <c:ptCount val="10"/>
                <c:pt idx="0">
                  <c:v>0.9135802469135802</c:v>
                </c:pt>
                <c:pt idx="1">
                  <c:v>0.94063926940639264</c:v>
                </c:pt>
                <c:pt idx="2">
                  <c:v>0.93682588597842831</c:v>
                </c:pt>
                <c:pt idx="3">
                  <c:v>0.91180866965620333</c:v>
                </c:pt>
                <c:pt idx="4">
                  <c:v>0.91188811188811192</c:v>
                </c:pt>
                <c:pt idx="5">
                  <c:v>0.91061452513966479</c:v>
                </c:pt>
                <c:pt idx="6">
                  <c:v>0.90444145356662176</c:v>
                </c:pt>
                <c:pt idx="7">
                  <c:v>0.8998716302952503</c:v>
                </c:pt>
                <c:pt idx="8">
                  <c:v>0.87608426270136308</c:v>
                </c:pt>
                <c:pt idx="9">
                  <c:v>0.83861082737487236</c:v>
                </c:pt>
              </c:numCache>
            </c:numRef>
          </c:val>
          <c:extLst>
            <c:ext xmlns:c16="http://schemas.microsoft.com/office/drawing/2014/chart" uri="{C3380CC4-5D6E-409C-BE32-E72D297353CC}">
              <c16:uniqueId val="{00000000-7004-4070-AE12-EF33ACC4D7A3}"/>
            </c:ext>
          </c:extLst>
        </c:ser>
        <c:ser>
          <c:idx val="1"/>
          <c:order val="1"/>
          <c:tx>
            <c:strRef>
              <c:f>stat!$A$255</c:f>
              <c:strCache>
                <c:ptCount val="1"/>
                <c:pt idx="0">
                  <c:v>inglise keel</c:v>
                </c:pt>
              </c:strCache>
            </c:strRef>
          </c:tx>
          <c:spPr>
            <a:solidFill>
              <a:schemeClr val="accent5"/>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t-EE"/>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stat!$B$253:$K$253</c:f>
              <c:strCache>
                <c:ptCount val="10"/>
                <c:pt idx="0">
                  <c:v>2013/14</c:v>
                </c:pt>
                <c:pt idx="1">
                  <c:v>2014/15</c:v>
                </c:pt>
                <c:pt idx="2">
                  <c:v>2015/16</c:v>
                </c:pt>
                <c:pt idx="3">
                  <c:v>2016/17</c:v>
                </c:pt>
                <c:pt idx="4">
                  <c:v>2017/18</c:v>
                </c:pt>
                <c:pt idx="5">
                  <c:v>2018/19</c:v>
                </c:pt>
                <c:pt idx="6">
                  <c:v>2019/20</c:v>
                </c:pt>
                <c:pt idx="7">
                  <c:v>2020/21</c:v>
                </c:pt>
                <c:pt idx="8">
                  <c:v>2021/22</c:v>
                </c:pt>
                <c:pt idx="9">
                  <c:v>2022/23</c:v>
                </c:pt>
              </c:strCache>
            </c:strRef>
          </c:cat>
          <c:val>
            <c:numRef>
              <c:f>stat!$B$255:$K$255</c:f>
              <c:numCache>
                <c:formatCode>0%</c:formatCode>
                <c:ptCount val="10"/>
                <c:pt idx="0">
                  <c:v>0.8659184878913172</c:v>
                </c:pt>
                <c:pt idx="1">
                  <c:v>0.90261282660332542</c:v>
                </c:pt>
                <c:pt idx="2">
                  <c:v>0.90387955993051539</c:v>
                </c:pt>
                <c:pt idx="3">
                  <c:v>0.89581036383682466</c:v>
                </c:pt>
                <c:pt idx="4">
                  <c:v>0.87755102040816324</c:v>
                </c:pt>
                <c:pt idx="5">
                  <c:v>0.85526315789473684</c:v>
                </c:pt>
                <c:pt idx="6">
                  <c:v>0.84781541482572409</c:v>
                </c:pt>
                <c:pt idx="7">
                  <c:v>0.82937062937062933</c:v>
                </c:pt>
                <c:pt idx="8">
                  <c:v>0.8160442600276625</c:v>
                </c:pt>
                <c:pt idx="9">
                  <c:v>0.8008317929759704</c:v>
                </c:pt>
              </c:numCache>
            </c:numRef>
          </c:val>
          <c:extLst>
            <c:ext xmlns:c16="http://schemas.microsoft.com/office/drawing/2014/chart" uri="{C3380CC4-5D6E-409C-BE32-E72D297353CC}">
              <c16:uniqueId val="{00000001-7004-4070-AE12-EF33ACC4D7A3}"/>
            </c:ext>
          </c:extLst>
        </c:ser>
        <c:ser>
          <c:idx val="2"/>
          <c:order val="2"/>
          <c:tx>
            <c:strRef>
              <c:f>stat!$A$256</c:f>
              <c:strCache>
                <c:ptCount val="1"/>
                <c:pt idx="0">
                  <c:v>prantsuse keel</c:v>
                </c:pt>
              </c:strCache>
            </c:strRef>
          </c:tx>
          <c:spPr>
            <a:solidFill>
              <a:schemeClr val="accent4"/>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t-EE"/>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stat!$B$253:$K$253</c:f>
              <c:strCache>
                <c:ptCount val="10"/>
                <c:pt idx="0">
                  <c:v>2013/14</c:v>
                </c:pt>
                <c:pt idx="1">
                  <c:v>2014/15</c:v>
                </c:pt>
                <c:pt idx="2">
                  <c:v>2015/16</c:v>
                </c:pt>
                <c:pt idx="3">
                  <c:v>2016/17</c:v>
                </c:pt>
                <c:pt idx="4">
                  <c:v>2017/18</c:v>
                </c:pt>
                <c:pt idx="5">
                  <c:v>2018/19</c:v>
                </c:pt>
                <c:pt idx="6">
                  <c:v>2019/20</c:v>
                </c:pt>
                <c:pt idx="7">
                  <c:v>2020/21</c:v>
                </c:pt>
                <c:pt idx="8">
                  <c:v>2021/22</c:v>
                </c:pt>
                <c:pt idx="9">
                  <c:v>2022/23</c:v>
                </c:pt>
              </c:strCache>
            </c:strRef>
          </c:cat>
          <c:val>
            <c:numRef>
              <c:f>stat!$B$256:$K$256</c:f>
              <c:numCache>
                <c:formatCode>0%</c:formatCode>
                <c:ptCount val="10"/>
                <c:pt idx="0">
                  <c:v>0.70967741935483875</c:v>
                </c:pt>
                <c:pt idx="1">
                  <c:v>0.80722891566265065</c:v>
                </c:pt>
                <c:pt idx="2">
                  <c:v>0.84615384615384615</c:v>
                </c:pt>
                <c:pt idx="3">
                  <c:v>0.8571428571428571</c:v>
                </c:pt>
                <c:pt idx="4">
                  <c:v>0.9213483146067416</c:v>
                </c:pt>
                <c:pt idx="5">
                  <c:v>0.89655172413793105</c:v>
                </c:pt>
                <c:pt idx="6">
                  <c:v>0.865979381443299</c:v>
                </c:pt>
                <c:pt idx="7">
                  <c:v>0.84313725490196079</c:v>
                </c:pt>
                <c:pt idx="8">
                  <c:v>0.83</c:v>
                </c:pt>
                <c:pt idx="9">
                  <c:v>0.78640776699029125</c:v>
                </c:pt>
              </c:numCache>
            </c:numRef>
          </c:val>
          <c:extLst>
            <c:ext xmlns:c16="http://schemas.microsoft.com/office/drawing/2014/chart" uri="{C3380CC4-5D6E-409C-BE32-E72D297353CC}">
              <c16:uniqueId val="{00000002-7004-4070-AE12-EF33ACC4D7A3}"/>
            </c:ext>
          </c:extLst>
        </c:ser>
        <c:ser>
          <c:idx val="3"/>
          <c:order val="3"/>
          <c:tx>
            <c:strRef>
              <c:f>stat!$A$257</c:f>
              <c:strCache>
                <c:ptCount val="1"/>
                <c:pt idx="0">
                  <c:v>saksa keel</c:v>
                </c:pt>
              </c:strCache>
            </c:strRef>
          </c:tx>
          <c:spPr>
            <a:solidFill>
              <a:schemeClr val="accent6">
                <a:lumMod val="60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accent6">
                        <a:lumMod val="20000"/>
                        <a:lumOff val="80000"/>
                      </a:schemeClr>
                    </a:solidFill>
                    <a:latin typeface="+mn-lt"/>
                    <a:ea typeface="+mn-ea"/>
                    <a:cs typeface="+mn-cs"/>
                  </a:defRPr>
                </a:pPr>
                <a:endParaRPr lang="et-EE"/>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stat!$B$253:$K$253</c:f>
              <c:strCache>
                <c:ptCount val="10"/>
                <c:pt idx="0">
                  <c:v>2013/14</c:v>
                </c:pt>
                <c:pt idx="1">
                  <c:v>2014/15</c:v>
                </c:pt>
                <c:pt idx="2">
                  <c:v>2015/16</c:v>
                </c:pt>
                <c:pt idx="3">
                  <c:v>2016/17</c:v>
                </c:pt>
                <c:pt idx="4">
                  <c:v>2017/18</c:v>
                </c:pt>
                <c:pt idx="5">
                  <c:v>2018/19</c:v>
                </c:pt>
                <c:pt idx="6">
                  <c:v>2019/20</c:v>
                </c:pt>
                <c:pt idx="7">
                  <c:v>2020/21</c:v>
                </c:pt>
                <c:pt idx="8">
                  <c:v>2021/22</c:v>
                </c:pt>
                <c:pt idx="9">
                  <c:v>2022/23</c:v>
                </c:pt>
              </c:strCache>
            </c:strRef>
          </c:cat>
          <c:val>
            <c:numRef>
              <c:f>stat!$B$257:$K$257</c:f>
              <c:numCache>
                <c:formatCode>0%</c:formatCode>
                <c:ptCount val="10"/>
                <c:pt idx="0">
                  <c:v>0.90123456790123457</c:v>
                </c:pt>
                <c:pt idx="1">
                  <c:v>0.95779220779220775</c:v>
                </c:pt>
                <c:pt idx="2">
                  <c:v>0.96842105263157896</c:v>
                </c:pt>
                <c:pt idx="3">
                  <c:v>0.95940959409594095</c:v>
                </c:pt>
                <c:pt idx="4">
                  <c:v>0.955719557195572</c:v>
                </c:pt>
                <c:pt idx="5">
                  <c:v>0.95138888888888884</c:v>
                </c:pt>
                <c:pt idx="6">
                  <c:v>0.95563139931740615</c:v>
                </c:pt>
                <c:pt idx="7">
                  <c:v>0.95189003436426112</c:v>
                </c:pt>
                <c:pt idx="8">
                  <c:v>0.9427609427609428</c:v>
                </c:pt>
                <c:pt idx="9">
                  <c:v>0.92114695340501795</c:v>
                </c:pt>
              </c:numCache>
            </c:numRef>
          </c:val>
          <c:extLst>
            <c:ext xmlns:c16="http://schemas.microsoft.com/office/drawing/2014/chart" uri="{C3380CC4-5D6E-409C-BE32-E72D297353CC}">
              <c16:uniqueId val="{00000003-7004-4070-AE12-EF33ACC4D7A3}"/>
            </c:ext>
          </c:extLst>
        </c:ser>
        <c:ser>
          <c:idx val="4"/>
          <c:order val="4"/>
          <c:tx>
            <c:strRef>
              <c:f>stat!$A$258</c:f>
              <c:strCache>
                <c:ptCount val="1"/>
                <c:pt idx="0">
                  <c:v>vene keel</c:v>
                </c:pt>
              </c:strCache>
            </c:strRef>
          </c:tx>
          <c:spPr>
            <a:solidFill>
              <a:schemeClr val="accent5">
                <a:lumMod val="60000"/>
              </a:schemeClr>
            </a:solidFill>
            <a:ln>
              <a:noFill/>
            </a:ln>
            <a:effectLst/>
          </c:spPr>
          <c:invertIfNegative val="0"/>
          <c:dLbls>
            <c:spPr>
              <a:noFill/>
              <a:ln>
                <a:noFill/>
              </a:ln>
              <a:effectLst>
                <a:glow>
                  <a:schemeClr val="accent1">
                    <a:alpha val="40000"/>
                  </a:schemeClr>
                </a:glow>
              </a:effectLst>
            </c:spPr>
            <c:txPr>
              <a:bodyPr rot="-5400000" spcFirstLastPara="1" vertOverflow="ellipsis" wrap="square" lIns="38100" tIns="19050" rIns="38100" bIns="19050" anchor="ctr" anchorCtr="1">
                <a:spAutoFit/>
              </a:bodyPr>
              <a:lstStyle/>
              <a:p>
                <a:pPr>
                  <a:defRPr sz="900" b="0" i="0" u="none" strike="noStrike" kern="1200" baseline="0">
                    <a:solidFill>
                      <a:schemeClr val="accent5">
                        <a:lumMod val="20000"/>
                        <a:lumOff val="80000"/>
                      </a:schemeClr>
                    </a:solidFill>
                    <a:latin typeface="+mn-lt"/>
                    <a:ea typeface="+mn-ea"/>
                    <a:cs typeface="+mn-cs"/>
                  </a:defRPr>
                </a:pPr>
                <a:endParaRPr lang="et-EE"/>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stat!$B$253:$K$253</c:f>
              <c:strCache>
                <c:ptCount val="10"/>
                <c:pt idx="0">
                  <c:v>2013/14</c:v>
                </c:pt>
                <c:pt idx="1">
                  <c:v>2014/15</c:v>
                </c:pt>
                <c:pt idx="2">
                  <c:v>2015/16</c:v>
                </c:pt>
                <c:pt idx="3">
                  <c:v>2016/17</c:v>
                </c:pt>
                <c:pt idx="4">
                  <c:v>2017/18</c:v>
                </c:pt>
                <c:pt idx="5">
                  <c:v>2018/19</c:v>
                </c:pt>
                <c:pt idx="6">
                  <c:v>2019/20</c:v>
                </c:pt>
                <c:pt idx="7">
                  <c:v>2020/21</c:v>
                </c:pt>
                <c:pt idx="8">
                  <c:v>2021/22</c:v>
                </c:pt>
                <c:pt idx="9">
                  <c:v>2022/23</c:v>
                </c:pt>
              </c:strCache>
            </c:strRef>
          </c:cat>
          <c:val>
            <c:numRef>
              <c:f>stat!$B$258:$K$258</c:f>
              <c:numCache>
                <c:formatCode>0%</c:formatCode>
                <c:ptCount val="10"/>
                <c:pt idx="0">
                  <c:v>0.91152073732718897</c:v>
                </c:pt>
                <c:pt idx="1">
                  <c:v>0.9528650646950092</c:v>
                </c:pt>
                <c:pt idx="2">
                  <c:v>0.94326923076923075</c:v>
                </c:pt>
                <c:pt idx="3">
                  <c:v>0.93641618497109824</c:v>
                </c:pt>
                <c:pt idx="4">
                  <c:v>0.93979303857008467</c:v>
                </c:pt>
                <c:pt idx="5">
                  <c:v>0.93044263775971092</c:v>
                </c:pt>
                <c:pt idx="6">
                  <c:v>0.92361720807726078</c:v>
                </c:pt>
                <c:pt idx="7">
                  <c:v>0.90593220338983049</c:v>
                </c:pt>
                <c:pt idx="8">
                  <c:v>0.89402859545836832</c:v>
                </c:pt>
                <c:pt idx="9">
                  <c:v>0.87542087542087543</c:v>
                </c:pt>
              </c:numCache>
            </c:numRef>
          </c:val>
          <c:extLst>
            <c:ext xmlns:c16="http://schemas.microsoft.com/office/drawing/2014/chart" uri="{C3380CC4-5D6E-409C-BE32-E72D297353CC}">
              <c16:uniqueId val="{00000004-7004-4070-AE12-EF33ACC4D7A3}"/>
            </c:ext>
          </c:extLst>
        </c:ser>
        <c:dLbls>
          <c:showLegendKey val="0"/>
          <c:showVal val="0"/>
          <c:showCatName val="0"/>
          <c:showSerName val="0"/>
          <c:showPercent val="0"/>
          <c:showBubbleSize val="0"/>
        </c:dLbls>
        <c:gapWidth val="98"/>
        <c:axId val="1638694399"/>
        <c:axId val="100251792"/>
      </c:barChart>
      <c:lineChart>
        <c:grouping val="standard"/>
        <c:varyColors val="0"/>
        <c:ser>
          <c:idx val="5"/>
          <c:order val="5"/>
          <c:tx>
            <c:strRef>
              <c:f>stat!$A$259</c:f>
              <c:strCache>
                <c:ptCount val="1"/>
                <c:pt idx="0">
                  <c:v>Võõrkeeleõpetajad kokku</c:v>
                </c:pt>
              </c:strCache>
            </c:strRef>
          </c:tx>
          <c:spPr>
            <a:ln w="28575" cap="rnd">
              <a:solidFill>
                <a:schemeClr val="accent4">
                  <a:lumMod val="60000"/>
                </a:schemeClr>
              </a:solidFill>
              <a:round/>
            </a:ln>
            <a:effectLst/>
          </c:spPr>
          <c:marker>
            <c:symbol val="none"/>
          </c:marker>
          <c:dLbls>
            <c:spPr>
              <a:noFill/>
              <a:ln>
                <a:solidFill>
                  <a:schemeClr val="accent4">
                    <a:lumMod val="50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t-E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stat!$B$253:$K$253</c:f>
              <c:strCache>
                <c:ptCount val="10"/>
                <c:pt idx="0">
                  <c:v>2013/14</c:v>
                </c:pt>
                <c:pt idx="1">
                  <c:v>2014/15</c:v>
                </c:pt>
                <c:pt idx="2">
                  <c:v>2015/16</c:v>
                </c:pt>
                <c:pt idx="3">
                  <c:v>2016/17</c:v>
                </c:pt>
                <c:pt idx="4">
                  <c:v>2017/18</c:v>
                </c:pt>
                <c:pt idx="5">
                  <c:v>2018/19</c:v>
                </c:pt>
                <c:pt idx="6">
                  <c:v>2019/20</c:v>
                </c:pt>
                <c:pt idx="7">
                  <c:v>2020/21</c:v>
                </c:pt>
                <c:pt idx="8">
                  <c:v>2021/22</c:v>
                </c:pt>
                <c:pt idx="9">
                  <c:v>2022/23</c:v>
                </c:pt>
              </c:strCache>
            </c:strRef>
          </c:cat>
          <c:val>
            <c:numRef>
              <c:f>stat!$B$259:$K$259</c:f>
              <c:numCache>
                <c:formatCode>0%</c:formatCode>
                <c:ptCount val="10"/>
                <c:pt idx="0">
                  <c:v>0.88674565996142185</c:v>
                </c:pt>
                <c:pt idx="1">
                  <c:v>0.92514555031882451</c:v>
                </c:pt>
                <c:pt idx="2">
                  <c:v>0.92288418708240538</c:v>
                </c:pt>
                <c:pt idx="3">
                  <c:v>0.91242861028011968</c:v>
                </c:pt>
                <c:pt idx="4">
                  <c:v>0.90530996599529168</c:v>
                </c:pt>
                <c:pt idx="5">
                  <c:v>0.8915845337376801</c:v>
                </c:pt>
                <c:pt idx="6">
                  <c:v>0.88433202357563856</c:v>
                </c:pt>
                <c:pt idx="7">
                  <c:v>0.8689182805857345</c:v>
                </c:pt>
                <c:pt idx="8">
                  <c:v>0.85511297460982993</c:v>
                </c:pt>
                <c:pt idx="9">
                  <c:v>0.83521190261496847</c:v>
                </c:pt>
              </c:numCache>
            </c:numRef>
          </c:val>
          <c:smooth val="0"/>
          <c:extLst>
            <c:ext xmlns:c16="http://schemas.microsoft.com/office/drawing/2014/chart" uri="{C3380CC4-5D6E-409C-BE32-E72D297353CC}">
              <c16:uniqueId val="{00000005-7004-4070-AE12-EF33ACC4D7A3}"/>
            </c:ext>
          </c:extLst>
        </c:ser>
        <c:ser>
          <c:idx val="6"/>
          <c:order val="6"/>
          <c:tx>
            <c:strRef>
              <c:f>stat!$A$260</c:f>
              <c:strCache>
                <c:ptCount val="1"/>
                <c:pt idx="0">
                  <c:v>Üldharidusõpetajad kokku</c:v>
                </c:pt>
              </c:strCache>
            </c:strRef>
          </c:tx>
          <c:spPr>
            <a:ln w="28575" cap="rnd">
              <a:solidFill>
                <a:schemeClr val="accent6">
                  <a:lumMod val="80000"/>
                  <a:lumOff val="20000"/>
                </a:schemeClr>
              </a:solidFill>
              <a:round/>
            </a:ln>
            <a:effectLst/>
          </c:spPr>
          <c:marker>
            <c:symbol val="none"/>
          </c:marker>
          <c:dLbls>
            <c:spPr>
              <a:noFill/>
              <a:ln>
                <a:solidFill>
                  <a:schemeClr val="accent6"/>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t-E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stat!$B$253:$K$253</c:f>
              <c:strCache>
                <c:ptCount val="10"/>
                <c:pt idx="0">
                  <c:v>2013/14</c:v>
                </c:pt>
                <c:pt idx="1">
                  <c:v>2014/15</c:v>
                </c:pt>
                <c:pt idx="2">
                  <c:v>2015/16</c:v>
                </c:pt>
                <c:pt idx="3">
                  <c:v>2016/17</c:v>
                </c:pt>
                <c:pt idx="4">
                  <c:v>2017/18</c:v>
                </c:pt>
                <c:pt idx="5">
                  <c:v>2018/19</c:v>
                </c:pt>
                <c:pt idx="6">
                  <c:v>2019/20</c:v>
                </c:pt>
                <c:pt idx="7">
                  <c:v>2020/21</c:v>
                </c:pt>
                <c:pt idx="8">
                  <c:v>2021/22</c:v>
                </c:pt>
                <c:pt idx="9">
                  <c:v>2022/23</c:v>
                </c:pt>
              </c:strCache>
            </c:strRef>
          </c:cat>
          <c:val>
            <c:numRef>
              <c:f>stat!$B$260:$K$260</c:f>
              <c:numCache>
                <c:formatCode>0%</c:formatCode>
                <c:ptCount val="10"/>
                <c:pt idx="0">
                  <c:v>0.85955293125263599</c:v>
                </c:pt>
                <c:pt idx="1">
                  <c:v>0.90152836904180333</c:v>
                </c:pt>
                <c:pt idx="2">
                  <c:v>0.89728641821084043</c:v>
                </c:pt>
                <c:pt idx="3">
                  <c:v>0.89438310129620735</c:v>
                </c:pt>
                <c:pt idx="4">
                  <c:v>0.88419993290842003</c:v>
                </c:pt>
                <c:pt idx="5">
                  <c:v>0.86711930164888462</c:v>
                </c:pt>
                <c:pt idx="6">
                  <c:v>0.85671905573439378</c:v>
                </c:pt>
                <c:pt idx="7">
                  <c:v>0.83896802592162378</c:v>
                </c:pt>
                <c:pt idx="8">
                  <c:v>0.83028547287102417</c:v>
                </c:pt>
                <c:pt idx="9">
                  <c:v>0.81200566639121707</c:v>
                </c:pt>
              </c:numCache>
            </c:numRef>
          </c:val>
          <c:smooth val="0"/>
          <c:extLst>
            <c:ext xmlns:c16="http://schemas.microsoft.com/office/drawing/2014/chart" uri="{C3380CC4-5D6E-409C-BE32-E72D297353CC}">
              <c16:uniqueId val="{00000006-7004-4070-AE12-EF33ACC4D7A3}"/>
            </c:ext>
          </c:extLst>
        </c:ser>
        <c:dLbls>
          <c:showLegendKey val="0"/>
          <c:showVal val="0"/>
          <c:showCatName val="0"/>
          <c:showSerName val="0"/>
          <c:showPercent val="0"/>
          <c:showBubbleSize val="0"/>
        </c:dLbls>
        <c:marker val="1"/>
        <c:smooth val="0"/>
        <c:axId val="1642518031"/>
        <c:axId val="100256752"/>
      </c:lineChart>
      <c:catAx>
        <c:axId val="16386943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crossAx val="100251792"/>
        <c:crosses val="autoZero"/>
        <c:auto val="1"/>
        <c:lblAlgn val="ctr"/>
        <c:lblOffset val="100"/>
        <c:noMultiLvlLbl val="0"/>
      </c:catAx>
      <c:valAx>
        <c:axId val="1002517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crossAx val="1638694399"/>
        <c:crosses val="autoZero"/>
        <c:crossBetween val="between"/>
      </c:valAx>
      <c:valAx>
        <c:axId val="100256752"/>
        <c:scaling>
          <c:orientation val="minMax"/>
          <c:min val="0"/>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crossAx val="1642518031"/>
        <c:crosses val="max"/>
        <c:crossBetween val="between"/>
      </c:valAx>
      <c:catAx>
        <c:axId val="1642518031"/>
        <c:scaling>
          <c:orientation val="minMax"/>
        </c:scaling>
        <c:delete val="1"/>
        <c:axPos val="b"/>
        <c:numFmt formatCode="General" sourceLinked="1"/>
        <c:majorTickMark val="out"/>
        <c:minorTickMark val="none"/>
        <c:tickLblPos val="nextTo"/>
        <c:crossAx val="10025675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a:glow>
        <a:schemeClr val="accent1"/>
      </a:glow>
    </a:effectLst>
  </c:spPr>
  <c:txPr>
    <a:bodyPr/>
    <a:lstStyle/>
    <a:p>
      <a:pPr>
        <a:defRPr/>
      </a:pPr>
      <a:endParaRPr lang="et-EE"/>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stat!$A$285</c:f>
              <c:strCache>
                <c:ptCount val="1"/>
                <c:pt idx="0">
                  <c:v>1. kuni 39</c:v>
                </c:pt>
              </c:strCache>
            </c:strRef>
          </c:tx>
          <c:spPr>
            <a:solidFill>
              <a:schemeClr val="accent6"/>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t-EE"/>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stat!$B$284:$K$284</c:f>
              <c:strCache>
                <c:ptCount val="10"/>
                <c:pt idx="0">
                  <c:v>2013/14</c:v>
                </c:pt>
                <c:pt idx="1">
                  <c:v>2014/15</c:v>
                </c:pt>
                <c:pt idx="2">
                  <c:v>2015/16</c:v>
                </c:pt>
                <c:pt idx="3">
                  <c:v>2016/17</c:v>
                </c:pt>
                <c:pt idx="4">
                  <c:v>2017/18</c:v>
                </c:pt>
                <c:pt idx="5">
                  <c:v>2018/19</c:v>
                </c:pt>
                <c:pt idx="6">
                  <c:v>2019/20</c:v>
                </c:pt>
                <c:pt idx="7">
                  <c:v>2020/21</c:v>
                </c:pt>
                <c:pt idx="8">
                  <c:v>2021/22</c:v>
                </c:pt>
                <c:pt idx="9">
                  <c:v>2022/23</c:v>
                </c:pt>
              </c:strCache>
            </c:strRef>
          </c:cat>
          <c:val>
            <c:numRef>
              <c:f>stat!$B$285:$K$285</c:f>
              <c:numCache>
                <c:formatCode>0%</c:formatCode>
                <c:ptCount val="10"/>
                <c:pt idx="0">
                  <c:v>0.28217139707908517</c:v>
                </c:pt>
                <c:pt idx="1">
                  <c:v>0.28444690878846685</c:v>
                </c:pt>
                <c:pt idx="2">
                  <c:v>0.28340757238307351</c:v>
                </c:pt>
                <c:pt idx="3">
                  <c:v>0.28147946695675824</c:v>
                </c:pt>
                <c:pt idx="4">
                  <c:v>0.27360711483128436</c:v>
                </c:pt>
                <c:pt idx="5">
                  <c:v>0.27824109173616374</c:v>
                </c:pt>
                <c:pt idx="6">
                  <c:v>0.27038310412573674</c:v>
                </c:pt>
                <c:pt idx="7">
                  <c:v>0.27798771846953235</c:v>
                </c:pt>
                <c:pt idx="8">
                  <c:v>0.27020731423247146</c:v>
                </c:pt>
                <c:pt idx="9">
                  <c:v>0.26668169522091972</c:v>
                </c:pt>
              </c:numCache>
            </c:numRef>
          </c:val>
          <c:extLst>
            <c:ext xmlns:c16="http://schemas.microsoft.com/office/drawing/2014/chart" uri="{C3380CC4-5D6E-409C-BE32-E72D297353CC}">
              <c16:uniqueId val="{00000000-9AFA-4E30-A6E7-EAC721154183}"/>
            </c:ext>
          </c:extLst>
        </c:ser>
        <c:ser>
          <c:idx val="1"/>
          <c:order val="1"/>
          <c:tx>
            <c:strRef>
              <c:f>stat!$A$286</c:f>
              <c:strCache>
                <c:ptCount val="1"/>
                <c:pt idx="0">
                  <c:v>2. 40-49</c:v>
                </c:pt>
              </c:strCache>
            </c:strRef>
          </c:tx>
          <c:spPr>
            <a:solidFill>
              <a:schemeClr val="accent5"/>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t-EE"/>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stat!$B$284:$K$284</c:f>
              <c:strCache>
                <c:ptCount val="10"/>
                <c:pt idx="0">
                  <c:v>2013/14</c:v>
                </c:pt>
                <c:pt idx="1">
                  <c:v>2014/15</c:v>
                </c:pt>
                <c:pt idx="2">
                  <c:v>2015/16</c:v>
                </c:pt>
                <c:pt idx="3">
                  <c:v>2016/17</c:v>
                </c:pt>
                <c:pt idx="4">
                  <c:v>2017/18</c:v>
                </c:pt>
                <c:pt idx="5">
                  <c:v>2018/19</c:v>
                </c:pt>
                <c:pt idx="6">
                  <c:v>2019/20</c:v>
                </c:pt>
                <c:pt idx="7">
                  <c:v>2020/21</c:v>
                </c:pt>
                <c:pt idx="8">
                  <c:v>2021/22</c:v>
                </c:pt>
                <c:pt idx="9">
                  <c:v>2022/23</c:v>
                </c:pt>
              </c:strCache>
            </c:strRef>
          </c:cat>
          <c:val>
            <c:numRef>
              <c:f>stat!$B$286:$K$286</c:f>
              <c:numCache>
                <c:formatCode>0%</c:formatCode>
                <c:ptCount val="10"/>
                <c:pt idx="0">
                  <c:v>0.25489115458804079</c:v>
                </c:pt>
                <c:pt idx="1">
                  <c:v>0.24701968394787913</c:v>
                </c:pt>
                <c:pt idx="2">
                  <c:v>0.24721603563474387</c:v>
                </c:pt>
                <c:pt idx="3">
                  <c:v>0.24911612727767202</c:v>
                </c:pt>
                <c:pt idx="4">
                  <c:v>0.24849594559246665</c:v>
                </c:pt>
                <c:pt idx="5">
                  <c:v>0.23805913570887036</c:v>
                </c:pt>
                <c:pt idx="6">
                  <c:v>0.2431237721021611</c:v>
                </c:pt>
                <c:pt idx="7">
                  <c:v>0.2444496929617383</c:v>
                </c:pt>
                <c:pt idx="8">
                  <c:v>0.25250407640344746</c:v>
                </c:pt>
                <c:pt idx="9">
                  <c:v>0.24977457168620379</c:v>
                </c:pt>
              </c:numCache>
            </c:numRef>
          </c:val>
          <c:extLst>
            <c:ext xmlns:c16="http://schemas.microsoft.com/office/drawing/2014/chart" uri="{C3380CC4-5D6E-409C-BE32-E72D297353CC}">
              <c16:uniqueId val="{00000001-9AFA-4E30-A6E7-EAC721154183}"/>
            </c:ext>
          </c:extLst>
        </c:ser>
        <c:ser>
          <c:idx val="2"/>
          <c:order val="2"/>
          <c:tx>
            <c:strRef>
              <c:f>stat!$A$287</c:f>
              <c:strCache>
                <c:ptCount val="1"/>
                <c:pt idx="0">
                  <c:v>3. 50-59</c:v>
                </c:pt>
              </c:strCache>
            </c:strRef>
          </c:tx>
          <c:spPr>
            <a:solidFill>
              <a:schemeClr val="accent4"/>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t-EE"/>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stat!$B$284:$K$284</c:f>
              <c:strCache>
                <c:ptCount val="10"/>
                <c:pt idx="0">
                  <c:v>2013/14</c:v>
                </c:pt>
                <c:pt idx="1">
                  <c:v>2014/15</c:v>
                </c:pt>
                <c:pt idx="2">
                  <c:v>2015/16</c:v>
                </c:pt>
                <c:pt idx="3">
                  <c:v>2016/17</c:v>
                </c:pt>
                <c:pt idx="4">
                  <c:v>2017/18</c:v>
                </c:pt>
                <c:pt idx="5">
                  <c:v>2018/19</c:v>
                </c:pt>
                <c:pt idx="6">
                  <c:v>2019/20</c:v>
                </c:pt>
                <c:pt idx="7">
                  <c:v>2020/21</c:v>
                </c:pt>
                <c:pt idx="8">
                  <c:v>2021/22</c:v>
                </c:pt>
                <c:pt idx="9">
                  <c:v>2022/23</c:v>
                </c:pt>
              </c:strCache>
            </c:strRef>
          </c:cat>
          <c:val>
            <c:numRef>
              <c:f>stat!$B$287:$K$287</c:f>
              <c:numCache>
                <c:formatCode>0%</c:formatCode>
                <c:ptCount val="10"/>
                <c:pt idx="0">
                  <c:v>0.30008266740148803</c:v>
                </c:pt>
                <c:pt idx="1">
                  <c:v>0.30246742445245356</c:v>
                </c:pt>
                <c:pt idx="2">
                  <c:v>0.29732739420935411</c:v>
                </c:pt>
                <c:pt idx="3">
                  <c:v>0.29317378297525154</c:v>
                </c:pt>
                <c:pt idx="4">
                  <c:v>0.28747057284854827</c:v>
                </c:pt>
                <c:pt idx="5">
                  <c:v>0.28051554207733131</c:v>
                </c:pt>
                <c:pt idx="6">
                  <c:v>0.27210216110019647</c:v>
                </c:pt>
                <c:pt idx="7">
                  <c:v>0.25720358998582898</c:v>
                </c:pt>
                <c:pt idx="8">
                  <c:v>0.24551595620778011</c:v>
                </c:pt>
                <c:pt idx="9">
                  <c:v>0.23692515779981965</c:v>
                </c:pt>
              </c:numCache>
            </c:numRef>
          </c:val>
          <c:extLst>
            <c:ext xmlns:c16="http://schemas.microsoft.com/office/drawing/2014/chart" uri="{C3380CC4-5D6E-409C-BE32-E72D297353CC}">
              <c16:uniqueId val="{00000002-9AFA-4E30-A6E7-EAC721154183}"/>
            </c:ext>
          </c:extLst>
        </c:ser>
        <c:ser>
          <c:idx val="3"/>
          <c:order val="3"/>
          <c:tx>
            <c:strRef>
              <c:f>stat!$A$288</c:f>
              <c:strCache>
                <c:ptCount val="1"/>
                <c:pt idx="0">
                  <c:v>4. 60 ja vanemad</c:v>
                </c:pt>
              </c:strCache>
            </c:strRef>
          </c:tx>
          <c:spPr>
            <a:solidFill>
              <a:schemeClr val="accent6">
                <a:lumMod val="60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accent6">
                        <a:lumMod val="20000"/>
                        <a:lumOff val="80000"/>
                      </a:schemeClr>
                    </a:solidFill>
                    <a:latin typeface="+mn-lt"/>
                    <a:ea typeface="+mn-ea"/>
                    <a:cs typeface="+mn-cs"/>
                  </a:defRPr>
                </a:pPr>
                <a:endParaRPr lang="et-EE"/>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stat!$B$284:$K$284</c:f>
              <c:strCache>
                <c:ptCount val="10"/>
                <c:pt idx="0">
                  <c:v>2013/14</c:v>
                </c:pt>
                <c:pt idx="1">
                  <c:v>2014/15</c:v>
                </c:pt>
                <c:pt idx="2">
                  <c:v>2015/16</c:v>
                </c:pt>
                <c:pt idx="3">
                  <c:v>2016/17</c:v>
                </c:pt>
                <c:pt idx="4">
                  <c:v>2017/18</c:v>
                </c:pt>
                <c:pt idx="5">
                  <c:v>2018/19</c:v>
                </c:pt>
                <c:pt idx="6">
                  <c:v>2019/20</c:v>
                </c:pt>
                <c:pt idx="7">
                  <c:v>2020/21</c:v>
                </c:pt>
                <c:pt idx="8">
                  <c:v>2021/22</c:v>
                </c:pt>
                <c:pt idx="9">
                  <c:v>2022/23</c:v>
                </c:pt>
              </c:strCache>
            </c:strRef>
          </c:cat>
          <c:val>
            <c:numRef>
              <c:f>stat!$B$288:$K$288</c:f>
              <c:numCache>
                <c:formatCode>0%</c:formatCode>
                <c:ptCount val="10"/>
                <c:pt idx="0">
                  <c:v>0.16285478093138606</c:v>
                </c:pt>
                <c:pt idx="1">
                  <c:v>0.16606598281120044</c:v>
                </c:pt>
                <c:pt idx="2">
                  <c:v>0.1720489977728285</c:v>
                </c:pt>
                <c:pt idx="3">
                  <c:v>0.1762306227903182</c:v>
                </c:pt>
                <c:pt idx="4">
                  <c:v>0.19042636672770075</c:v>
                </c:pt>
                <c:pt idx="5">
                  <c:v>0.20318423047763456</c:v>
                </c:pt>
                <c:pt idx="6">
                  <c:v>0.21439096267190569</c:v>
                </c:pt>
                <c:pt idx="7">
                  <c:v>0.22035899858290034</c:v>
                </c:pt>
                <c:pt idx="8">
                  <c:v>0.23177265315630097</c:v>
                </c:pt>
                <c:pt idx="9">
                  <c:v>0.24661857529305681</c:v>
                </c:pt>
              </c:numCache>
            </c:numRef>
          </c:val>
          <c:extLst>
            <c:ext xmlns:c16="http://schemas.microsoft.com/office/drawing/2014/chart" uri="{C3380CC4-5D6E-409C-BE32-E72D297353CC}">
              <c16:uniqueId val="{00000003-9AFA-4E30-A6E7-EAC721154183}"/>
            </c:ext>
          </c:extLst>
        </c:ser>
        <c:dLbls>
          <c:showLegendKey val="0"/>
          <c:showVal val="0"/>
          <c:showCatName val="0"/>
          <c:showSerName val="0"/>
          <c:showPercent val="0"/>
          <c:showBubbleSize val="0"/>
        </c:dLbls>
        <c:gapWidth val="105"/>
        <c:overlap val="100"/>
        <c:axId val="1930574255"/>
        <c:axId val="1662093791"/>
      </c:barChart>
      <c:catAx>
        <c:axId val="1930574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crossAx val="1662093791"/>
        <c:crosses val="autoZero"/>
        <c:auto val="1"/>
        <c:lblAlgn val="ctr"/>
        <c:lblOffset val="100"/>
        <c:noMultiLvlLbl val="0"/>
      </c:catAx>
      <c:valAx>
        <c:axId val="1662093791"/>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crossAx val="19305742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t-EE"/>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stat!$B$42</c:f>
              <c:strCache>
                <c:ptCount val="1"/>
                <c:pt idx="0">
                  <c:v>Võõrkeeleõpetajate koolituse vastuvõetute arv</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t-E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stat!$A$43:$A$52</c:f>
              <c:strCache>
                <c:ptCount val="10"/>
                <c:pt idx="0">
                  <c:v>2013/14</c:v>
                </c:pt>
                <c:pt idx="1">
                  <c:v>2014/15</c:v>
                </c:pt>
                <c:pt idx="2">
                  <c:v>2015/16</c:v>
                </c:pt>
                <c:pt idx="3">
                  <c:v>2016/17</c:v>
                </c:pt>
                <c:pt idx="4">
                  <c:v>2017/18</c:v>
                </c:pt>
                <c:pt idx="5">
                  <c:v>2018/19</c:v>
                </c:pt>
                <c:pt idx="6">
                  <c:v>2019/20</c:v>
                </c:pt>
                <c:pt idx="7">
                  <c:v>2020/21</c:v>
                </c:pt>
                <c:pt idx="8">
                  <c:v>2021/22</c:v>
                </c:pt>
                <c:pt idx="9">
                  <c:v>2022/23</c:v>
                </c:pt>
              </c:strCache>
            </c:strRef>
          </c:cat>
          <c:val>
            <c:numRef>
              <c:f>stat!$B$43:$B$52</c:f>
              <c:numCache>
                <c:formatCode>General</c:formatCode>
                <c:ptCount val="10"/>
                <c:pt idx="0">
                  <c:v>88</c:v>
                </c:pt>
                <c:pt idx="1">
                  <c:v>89</c:v>
                </c:pt>
                <c:pt idx="2">
                  <c:v>89</c:v>
                </c:pt>
                <c:pt idx="3">
                  <c:v>115</c:v>
                </c:pt>
                <c:pt idx="4">
                  <c:v>99</c:v>
                </c:pt>
                <c:pt idx="5">
                  <c:v>102</c:v>
                </c:pt>
                <c:pt idx="6">
                  <c:v>115</c:v>
                </c:pt>
                <c:pt idx="7">
                  <c:v>136</c:v>
                </c:pt>
                <c:pt idx="8">
                  <c:v>123</c:v>
                </c:pt>
                <c:pt idx="9">
                  <c:v>123</c:v>
                </c:pt>
              </c:numCache>
            </c:numRef>
          </c:val>
          <c:extLst>
            <c:ext xmlns:c16="http://schemas.microsoft.com/office/drawing/2014/chart" uri="{C3380CC4-5D6E-409C-BE32-E72D297353CC}">
              <c16:uniqueId val="{00000000-476C-478B-ADFB-6BE8F34F05A6}"/>
            </c:ext>
          </c:extLst>
        </c:ser>
        <c:ser>
          <c:idx val="1"/>
          <c:order val="1"/>
          <c:tx>
            <c:strRef>
              <c:f>stat!$C$42</c:f>
              <c:strCache>
                <c:ptCount val="1"/>
                <c:pt idx="0">
                  <c:v>Muu õpetajakoolituse vastuvõetute arv</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t-E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stat!$A$43:$A$52</c:f>
              <c:strCache>
                <c:ptCount val="10"/>
                <c:pt idx="0">
                  <c:v>2013/14</c:v>
                </c:pt>
                <c:pt idx="1">
                  <c:v>2014/15</c:v>
                </c:pt>
                <c:pt idx="2">
                  <c:v>2015/16</c:v>
                </c:pt>
                <c:pt idx="3">
                  <c:v>2016/17</c:v>
                </c:pt>
                <c:pt idx="4">
                  <c:v>2017/18</c:v>
                </c:pt>
                <c:pt idx="5">
                  <c:v>2018/19</c:v>
                </c:pt>
                <c:pt idx="6">
                  <c:v>2019/20</c:v>
                </c:pt>
                <c:pt idx="7">
                  <c:v>2020/21</c:v>
                </c:pt>
                <c:pt idx="8">
                  <c:v>2021/22</c:v>
                </c:pt>
                <c:pt idx="9">
                  <c:v>2022/23</c:v>
                </c:pt>
              </c:strCache>
            </c:strRef>
          </c:cat>
          <c:val>
            <c:numRef>
              <c:f>stat!$C$43:$C$52</c:f>
              <c:numCache>
                <c:formatCode>General</c:formatCode>
                <c:ptCount val="10"/>
                <c:pt idx="0">
                  <c:v>872</c:v>
                </c:pt>
                <c:pt idx="1">
                  <c:v>721</c:v>
                </c:pt>
                <c:pt idx="2">
                  <c:v>763</c:v>
                </c:pt>
                <c:pt idx="3">
                  <c:v>796</c:v>
                </c:pt>
                <c:pt idx="4">
                  <c:v>742</c:v>
                </c:pt>
                <c:pt idx="5">
                  <c:v>819</c:v>
                </c:pt>
                <c:pt idx="6">
                  <c:v>896</c:v>
                </c:pt>
                <c:pt idx="7">
                  <c:v>885</c:v>
                </c:pt>
                <c:pt idx="8">
                  <c:v>936</c:v>
                </c:pt>
                <c:pt idx="9">
                  <c:v>1050</c:v>
                </c:pt>
              </c:numCache>
            </c:numRef>
          </c:val>
          <c:extLst>
            <c:ext xmlns:c16="http://schemas.microsoft.com/office/drawing/2014/chart" uri="{C3380CC4-5D6E-409C-BE32-E72D297353CC}">
              <c16:uniqueId val="{00000001-476C-478B-ADFB-6BE8F34F05A6}"/>
            </c:ext>
          </c:extLst>
        </c:ser>
        <c:dLbls>
          <c:showLegendKey val="0"/>
          <c:showVal val="0"/>
          <c:showCatName val="0"/>
          <c:showSerName val="0"/>
          <c:showPercent val="0"/>
          <c:showBubbleSize val="0"/>
        </c:dLbls>
        <c:gapWidth val="150"/>
        <c:overlap val="100"/>
        <c:axId val="516866639"/>
        <c:axId val="1313688575"/>
      </c:barChart>
      <c:lineChart>
        <c:grouping val="standard"/>
        <c:varyColors val="0"/>
        <c:ser>
          <c:idx val="2"/>
          <c:order val="2"/>
          <c:tx>
            <c:strRef>
              <c:f>stat!$D$42</c:f>
              <c:strCache>
                <c:ptCount val="1"/>
                <c:pt idx="0">
                  <c:v>Vastuvõetute arv kokku</c:v>
                </c:pt>
              </c:strCache>
            </c:strRef>
          </c:tx>
          <c:spPr>
            <a:ln w="28575" cap="rnd">
              <a:noFill/>
              <a:round/>
            </a:ln>
            <a:effectLst/>
          </c:spPr>
          <c:marker>
            <c:symbol val="circle"/>
            <c:size val="7"/>
            <c:spPr>
              <a:solidFill>
                <a:schemeClr val="accent4"/>
              </a:solidFill>
              <a:ln w="9525">
                <a:solidFill>
                  <a:schemeClr val="accent4"/>
                </a:solidFill>
              </a:ln>
              <a:effectLst/>
            </c:spPr>
          </c:marker>
          <c:dLbls>
            <c:spPr>
              <a:noFill/>
              <a:ln>
                <a:solidFill>
                  <a:schemeClr val="accent4"/>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t-E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stat!$A$43:$A$52</c:f>
              <c:strCache>
                <c:ptCount val="10"/>
                <c:pt idx="0">
                  <c:v>2013/14</c:v>
                </c:pt>
                <c:pt idx="1">
                  <c:v>2014/15</c:v>
                </c:pt>
                <c:pt idx="2">
                  <c:v>2015/16</c:v>
                </c:pt>
                <c:pt idx="3">
                  <c:v>2016/17</c:v>
                </c:pt>
                <c:pt idx="4">
                  <c:v>2017/18</c:v>
                </c:pt>
                <c:pt idx="5">
                  <c:v>2018/19</c:v>
                </c:pt>
                <c:pt idx="6">
                  <c:v>2019/20</c:v>
                </c:pt>
                <c:pt idx="7">
                  <c:v>2020/21</c:v>
                </c:pt>
                <c:pt idx="8">
                  <c:v>2021/22</c:v>
                </c:pt>
                <c:pt idx="9">
                  <c:v>2022/23</c:v>
                </c:pt>
              </c:strCache>
            </c:strRef>
          </c:cat>
          <c:val>
            <c:numRef>
              <c:f>stat!$D$43:$D$52</c:f>
              <c:numCache>
                <c:formatCode>General</c:formatCode>
                <c:ptCount val="10"/>
                <c:pt idx="0">
                  <c:v>960</c:v>
                </c:pt>
                <c:pt idx="1">
                  <c:v>810</c:v>
                </c:pt>
                <c:pt idx="2">
                  <c:v>852</c:v>
                </c:pt>
                <c:pt idx="3">
                  <c:v>911</c:v>
                </c:pt>
                <c:pt idx="4">
                  <c:v>841</c:v>
                </c:pt>
                <c:pt idx="5">
                  <c:v>921</c:v>
                </c:pt>
                <c:pt idx="6">
                  <c:v>1011</c:v>
                </c:pt>
                <c:pt idx="7">
                  <c:v>1021</c:v>
                </c:pt>
                <c:pt idx="8">
                  <c:v>1059</c:v>
                </c:pt>
                <c:pt idx="9">
                  <c:v>1173</c:v>
                </c:pt>
              </c:numCache>
            </c:numRef>
          </c:val>
          <c:smooth val="0"/>
          <c:extLst>
            <c:ext xmlns:c16="http://schemas.microsoft.com/office/drawing/2014/chart" uri="{C3380CC4-5D6E-409C-BE32-E72D297353CC}">
              <c16:uniqueId val="{00000002-476C-478B-ADFB-6BE8F34F05A6}"/>
            </c:ext>
          </c:extLst>
        </c:ser>
        <c:dLbls>
          <c:showLegendKey val="0"/>
          <c:showVal val="0"/>
          <c:showCatName val="0"/>
          <c:showSerName val="0"/>
          <c:showPercent val="0"/>
          <c:showBubbleSize val="0"/>
        </c:dLbls>
        <c:marker val="1"/>
        <c:smooth val="0"/>
        <c:axId val="438654383"/>
        <c:axId val="277322400"/>
      </c:lineChart>
      <c:catAx>
        <c:axId val="5168666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crossAx val="1313688575"/>
        <c:crosses val="autoZero"/>
        <c:auto val="1"/>
        <c:lblAlgn val="ctr"/>
        <c:lblOffset val="100"/>
        <c:noMultiLvlLbl val="0"/>
      </c:catAx>
      <c:valAx>
        <c:axId val="131368857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crossAx val="516866639"/>
        <c:crosses val="autoZero"/>
        <c:crossBetween val="between"/>
      </c:valAx>
      <c:valAx>
        <c:axId val="277322400"/>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crossAx val="438654383"/>
        <c:crosses val="max"/>
        <c:crossBetween val="between"/>
      </c:valAx>
      <c:catAx>
        <c:axId val="438654383"/>
        <c:scaling>
          <c:orientation val="minMax"/>
        </c:scaling>
        <c:delete val="1"/>
        <c:axPos val="b"/>
        <c:numFmt formatCode="General" sourceLinked="1"/>
        <c:majorTickMark val="out"/>
        <c:minorTickMark val="none"/>
        <c:tickLblPos val="nextTo"/>
        <c:crossAx val="27732240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t-EE"/>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stat!$B$56</c:f>
              <c:strCache>
                <c:ptCount val="1"/>
                <c:pt idx="0">
                  <c:v>Võõrkeeleõpetajate koolituse üliõpilaste arv</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t-E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stat!$A$57:$A$66</c:f>
              <c:strCache>
                <c:ptCount val="10"/>
                <c:pt idx="0">
                  <c:v>2013/14</c:v>
                </c:pt>
                <c:pt idx="1">
                  <c:v>2014/15</c:v>
                </c:pt>
                <c:pt idx="2">
                  <c:v>2015/16</c:v>
                </c:pt>
                <c:pt idx="3">
                  <c:v>2016/17</c:v>
                </c:pt>
                <c:pt idx="4">
                  <c:v>2017/18</c:v>
                </c:pt>
                <c:pt idx="5">
                  <c:v>2018/19</c:v>
                </c:pt>
                <c:pt idx="6">
                  <c:v>2019/20</c:v>
                </c:pt>
                <c:pt idx="7">
                  <c:v>2020/21</c:v>
                </c:pt>
                <c:pt idx="8">
                  <c:v>2021/22</c:v>
                </c:pt>
                <c:pt idx="9">
                  <c:v>2022/23</c:v>
                </c:pt>
              </c:strCache>
            </c:strRef>
          </c:cat>
          <c:val>
            <c:numRef>
              <c:f>stat!$B$57:$B$66</c:f>
              <c:numCache>
                <c:formatCode>General</c:formatCode>
                <c:ptCount val="10"/>
                <c:pt idx="0">
                  <c:v>357</c:v>
                </c:pt>
                <c:pt idx="1">
                  <c:v>339</c:v>
                </c:pt>
                <c:pt idx="2">
                  <c:v>327</c:v>
                </c:pt>
                <c:pt idx="3">
                  <c:v>322</c:v>
                </c:pt>
                <c:pt idx="4">
                  <c:v>317</c:v>
                </c:pt>
                <c:pt idx="5">
                  <c:v>288</c:v>
                </c:pt>
                <c:pt idx="6">
                  <c:v>305</c:v>
                </c:pt>
                <c:pt idx="7">
                  <c:v>346</c:v>
                </c:pt>
                <c:pt idx="8">
                  <c:v>356</c:v>
                </c:pt>
                <c:pt idx="9">
                  <c:v>347</c:v>
                </c:pt>
              </c:numCache>
            </c:numRef>
          </c:val>
          <c:extLst>
            <c:ext xmlns:c16="http://schemas.microsoft.com/office/drawing/2014/chart" uri="{C3380CC4-5D6E-409C-BE32-E72D297353CC}">
              <c16:uniqueId val="{00000000-06A1-4E7F-9054-641742561F33}"/>
            </c:ext>
          </c:extLst>
        </c:ser>
        <c:ser>
          <c:idx val="1"/>
          <c:order val="1"/>
          <c:tx>
            <c:strRef>
              <c:f>stat!$C$56</c:f>
              <c:strCache>
                <c:ptCount val="1"/>
                <c:pt idx="0">
                  <c:v>Muu õpetajakoolituse üliõpilaste arv</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t-E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stat!$A$57:$A$66</c:f>
              <c:strCache>
                <c:ptCount val="10"/>
                <c:pt idx="0">
                  <c:v>2013/14</c:v>
                </c:pt>
                <c:pt idx="1">
                  <c:v>2014/15</c:v>
                </c:pt>
                <c:pt idx="2">
                  <c:v>2015/16</c:v>
                </c:pt>
                <c:pt idx="3">
                  <c:v>2016/17</c:v>
                </c:pt>
                <c:pt idx="4">
                  <c:v>2017/18</c:v>
                </c:pt>
                <c:pt idx="5">
                  <c:v>2018/19</c:v>
                </c:pt>
                <c:pt idx="6">
                  <c:v>2019/20</c:v>
                </c:pt>
                <c:pt idx="7">
                  <c:v>2020/21</c:v>
                </c:pt>
                <c:pt idx="8">
                  <c:v>2021/22</c:v>
                </c:pt>
                <c:pt idx="9">
                  <c:v>2022/23</c:v>
                </c:pt>
              </c:strCache>
            </c:strRef>
          </c:cat>
          <c:val>
            <c:numRef>
              <c:f>stat!$C$57:$C$66</c:f>
              <c:numCache>
                <c:formatCode>General</c:formatCode>
                <c:ptCount val="10"/>
                <c:pt idx="0">
                  <c:v>3697</c:v>
                </c:pt>
                <c:pt idx="1">
                  <c:v>3320</c:v>
                </c:pt>
                <c:pt idx="2">
                  <c:v>3012</c:v>
                </c:pt>
                <c:pt idx="3">
                  <c:v>2763</c:v>
                </c:pt>
                <c:pt idx="4">
                  <c:v>2645</c:v>
                </c:pt>
                <c:pt idx="5">
                  <c:v>2683</c:v>
                </c:pt>
                <c:pt idx="6">
                  <c:v>2772</c:v>
                </c:pt>
                <c:pt idx="7">
                  <c:v>2929</c:v>
                </c:pt>
                <c:pt idx="8">
                  <c:v>3097</c:v>
                </c:pt>
                <c:pt idx="9">
                  <c:v>3264</c:v>
                </c:pt>
              </c:numCache>
            </c:numRef>
          </c:val>
          <c:extLst>
            <c:ext xmlns:c16="http://schemas.microsoft.com/office/drawing/2014/chart" uri="{C3380CC4-5D6E-409C-BE32-E72D297353CC}">
              <c16:uniqueId val="{00000001-06A1-4E7F-9054-641742561F33}"/>
            </c:ext>
          </c:extLst>
        </c:ser>
        <c:dLbls>
          <c:showLegendKey val="0"/>
          <c:showVal val="0"/>
          <c:showCatName val="0"/>
          <c:showSerName val="0"/>
          <c:showPercent val="0"/>
          <c:showBubbleSize val="0"/>
        </c:dLbls>
        <c:gapWidth val="150"/>
        <c:overlap val="100"/>
        <c:axId val="1464083535"/>
        <c:axId val="2039337103"/>
      </c:barChart>
      <c:lineChart>
        <c:grouping val="standard"/>
        <c:varyColors val="0"/>
        <c:ser>
          <c:idx val="2"/>
          <c:order val="2"/>
          <c:tx>
            <c:strRef>
              <c:f>stat!$D$56</c:f>
              <c:strCache>
                <c:ptCount val="1"/>
                <c:pt idx="0">
                  <c:v>Üliõpilaste arv kokku</c:v>
                </c:pt>
              </c:strCache>
            </c:strRef>
          </c:tx>
          <c:spPr>
            <a:ln w="28575" cap="rnd">
              <a:noFill/>
              <a:round/>
            </a:ln>
            <a:effectLst/>
          </c:spPr>
          <c:marker>
            <c:symbol val="circle"/>
            <c:size val="8"/>
            <c:spPr>
              <a:solidFill>
                <a:schemeClr val="accent4"/>
              </a:solidFill>
              <a:ln w="9525">
                <a:solidFill>
                  <a:schemeClr val="accent4"/>
                </a:solidFill>
              </a:ln>
              <a:effectLst/>
            </c:spPr>
          </c:marker>
          <c:dLbls>
            <c:spPr>
              <a:noFill/>
              <a:ln>
                <a:solidFill>
                  <a:schemeClr val="accent4"/>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t-E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stat!$A$57:$A$66</c:f>
              <c:strCache>
                <c:ptCount val="10"/>
                <c:pt idx="0">
                  <c:v>2013/14</c:v>
                </c:pt>
                <c:pt idx="1">
                  <c:v>2014/15</c:v>
                </c:pt>
                <c:pt idx="2">
                  <c:v>2015/16</c:v>
                </c:pt>
                <c:pt idx="3">
                  <c:v>2016/17</c:v>
                </c:pt>
                <c:pt idx="4">
                  <c:v>2017/18</c:v>
                </c:pt>
                <c:pt idx="5">
                  <c:v>2018/19</c:v>
                </c:pt>
                <c:pt idx="6">
                  <c:v>2019/20</c:v>
                </c:pt>
                <c:pt idx="7">
                  <c:v>2020/21</c:v>
                </c:pt>
                <c:pt idx="8">
                  <c:v>2021/22</c:v>
                </c:pt>
                <c:pt idx="9">
                  <c:v>2022/23</c:v>
                </c:pt>
              </c:strCache>
            </c:strRef>
          </c:cat>
          <c:val>
            <c:numRef>
              <c:f>stat!$D$57:$D$66</c:f>
              <c:numCache>
                <c:formatCode>General</c:formatCode>
                <c:ptCount val="10"/>
                <c:pt idx="0">
                  <c:v>4054</c:v>
                </c:pt>
                <c:pt idx="1">
                  <c:v>3659</c:v>
                </c:pt>
                <c:pt idx="2">
                  <c:v>3339</c:v>
                </c:pt>
                <c:pt idx="3">
                  <c:v>3085</c:v>
                </c:pt>
                <c:pt idx="4">
                  <c:v>2962</c:v>
                </c:pt>
                <c:pt idx="5">
                  <c:v>2971</c:v>
                </c:pt>
                <c:pt idx="6">
                  <c:v>3077</c:v>
                </c:pt>
                <c:pt idx="7">
                  <c:v>3275</c:v>
                </c:pt>
                <c:pt idx="8">
                  <c:v>3453</c:v>
                </c:pt>
                <c:pt idx="9">
                  <c:v>3611</c:v>
                </c:pt>
              </c:numCache>
            </c:numRef>
          </c:val>
          <c:smooth val="0"/>
          <c:extLst>
            <c:ext xmlns:c16="http://schemas.microsoft.com/office/drawing/2014/chart" uri="{C3380CC4-5D6E-409C-BE32-E72D297353CC}">
              <c16:uniqueId val="{00000002-06A1-4E7F-9054-641742561F33}"/>
            </c:ext>
          </c:extLst>
        </c:ser>
        <c:dLbls>
          <c:showLegendKey val="0"/>
          <c:showVal val="0"/>
          <c:showCatName val="0"/>
          <c:showSerName val="0"/>
          <c:showPercent val="0"/>
          <c:showBubbleSize val="0"/>
        </c:dLbls>
        <c:marker val="1"/>
        <c:smooth val="0"/>
        <c:axId val="1464106095"/>
        <c:axId val="292837520"/>
      </c:lineChart>
      <c:catAx>
        <c:axId val="14640835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crossAx val="2039337103"/>
        <c:crosses val="autoZero"/>
        <c:auto val="1"/>
        <c:lblAlgn val="ctr"/>
        <c:lblOffset val="100"/>
        <c:noMultiLvlLbl val="0"/>
      </c:catAx>
      <c:valAx>
        <c:axId val="20393371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crossAx val="1464083535"/>
        <c:crosses val="autoZero"/>
        <c:crossBetween val="between"/>
      </c:valAx>
      <c:valAx>
        <c:axId val="292837520"/>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crossAx val="1464106095"/>
        <c:crosses val="max"/>
        <c:crossBetween val="between"/>
      </c:valAx>
      <c:catAx>
        <c:axId val="1464106095"/>
        <c:scaling>
          <c:orientation val="minMax"/>
        </c:scaling>
        <c:delete val="1"/>
        <c:axPos val="b"/>
        <c:numFmt formatCode="General" sourceLinked="1"/>
        <c:majorTickMark val="out"/>
        <c:minorTickMark val="none"/>
        <c:tickLblPos val="nextTo"/>
        <c:crossAx val="29283752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t-EE"/>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stat!$B$71</c:f>
              <c:strCache>
                <c:ptCount val="1"/>
                <c:pt idx="0">
                  <c:v>Võõrkeeleõpetajate koolituse lõpetanute arv</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t-E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stat!$A$72:$A$80</c:f>
              <c:strCache>
                <c:ptCount val="9"/>
                <c:pt idx="0">
                  <c:v>2013/14</c:v>
                </c:pt>
                <c:pt idx="1">
                  <c:v>2014/15</c:v>
                </c:pt>
                <c:pt idx="2">
                  <c:v>2015/16</c:v>
                </c:pt>
                <c:pt idx="3">
                  <c:v>2016/17</c:v>
                </c:pt>
                <c:pt idx="4">
                  <c:v>2017/18</c:v>
                </c:pt>
                <c:pt idx="5">
                  <c:v>2018/19</c:v>
                </c:pt>
                <c:pt idx="6">
                  <c:v>2019/20</c:v>
                </c:pt>
                <c:pt idx="7">
                  <c:v>2020/21</c:v>
                </c:pt>
                <c:pt idx="8">
                  <c:v>2021/22</c:v>
                </c:pt>
              </c:strCache>
            </c:strRef>
          </c:cat>
          <c:val>
            <c:numRef>
              <c:f>stat!$B$72:$B$80</c:f>
              <c:numCache>
                <c:formatCode>General</c:formatCode>
                <c:ptCount val="9"/>
                <c:pt idx="0">
                  <c:v>72</c:v>
                </c:pt>
                <c:pt idx="1">
                  <c:v>70</c:v>
                </c:pt>
                <c:pt idx="2">
                  <c:v>64</c:v>
                </c:pt>
                <c:pt idx="3">
                  <c:v>56</c:v>
                </c:pt>
                <c:pt idx="4">
                  <c:v>80</c:v>
                </c:pt>
                <c:pt idx="5">
                  <c:v>68</c:v>
                </c:pt>
                <c:pt idx="6">
                  <c:v>62</c:v>
                </c:pt>
                <c:pt idx="7">
                  <c:v>89</c:v>
                </c:pt>
                <c:pt idx="8">
                  <c:v>94</c:v>
                </c:pt>
              </c:numCache>
            </c:numRef>
          </c:val>
          <c:extLst>
            <c:ext xmlns:c16="http://schemas.microsoft.com/office/drawing/2014/chart" uri="{C3380CC4-5D6E-409C-BE32-E72D297353CC}">
              <c16:uniqueId val="{00000000-D919-4468-902E-14C133882D0D}"/>
            </c:ext>
          </c:extLst>
        </c:ser>
        <c:ser>
          <c:idx val="1"/>
          <c:order val="1"/>
          <c:tx>
            <c:strRef>
              <c:f>stat!$C$71</c:f>
              <c:strCache>
                <c:ptCount val="1"/>
                <c:pt idx="0">
                  <c:v>Muu õpetajakoolituse lõpetanute arv</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t-E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stat!$A$72:$A$80</c:f>
              <c:strCache>
                <c:ptCount val="9"/>
                <c:pt idx="0">
                  <c:v>2013/14</c:v>
                </c:pt>
                <c:pt idx="1">
                  <c:v>2014/15</c:v>
                </c:pt>
                <c:pt idx="2">
                  <c:v>2015/16</c:v>
                </c:pt>
                <c:pt idx="3">
                  <c:v>2016/17</c:v>
                </c:pt>
                <c:pt idx="4">
                  <c:v>2017/18</c:v>
                </c:pt>
                <c:pt idx="5">
                  <c:v>2018/19</c:v>
                </c:pt>
                <c:pt idx="6">
                  <c:v>2019/20</c:v>
                </c:pt>
                <c:pt idx="7">
                  <c:v>2020/21</c:v>
                </c:pt>
                <c:pt idx="8">
                  <c:v>2021/22</c:v>
                </c:pt>
              </c:strCache>
            </c:strRef>
          </c:cat>
          <c:val>
            <c:numRef>
              <c:f>stat!$C$72:$C$80</c:f>
              <c:numCache>
                <c:formatCode>General</c:formatCode>
                <c:ptCount val="9"/>
                <c:pt idx="0">
                  <c:v>681</c:v>
                </c:pt>
                <c:pt idx="1">
                  <c:v>734</c:v>
                </c:pt>
                <c:pt idx="2">
                  <c:v>670</c:v>
                </c:pt>
                <c:pt idx="3">
                  <c:v>540</c:v>
                </c:pt>
                <c:pt idx="4">
                  <c:v>553</c:v>
                </c:pt>
                <c:pt idx="5">
                  <c:v>620</c:v>
                </c:pt>
                <c:pt idx="6">
                  <c:v>509</c:v>
                </c:pt>
                <c:pt idx="7">
                  <c:v>630</c:v>
                </c:pt>
                <c:pt idx="8">
                  <c:v>631</c:v>
                </c:pt>
              </c:numCache>
            </c:numRef>
          </c:val>
          <c:extLst>
            <c:ext xmlns:c16="http://schemas.microsoft.com/office/drawing/2014/chart" uri="{C3380CC4-5D6E-409C-BE32-E72D297353CC}">
              <c16:uniqueId val="{00000001-D919-4468-902E-14C133882D0D}"/>
            </c:ext>
          </c:extLst>
        </c:ser>
        <c:dLbls>
          <c:showLegendKey val="0"/>
          <c:showVal val="0"/>
          <c:showCatName val="0"/>
          <c:showSerName val="0"/>
          <c:showPercent val="0"/>
          <c:showBubbleSize val="0"/>
        </c:dLbls>
        <c:gapWidth val="150"/>
        <c:overlap val="100"/>
        <c:axId val="1464087855"/>
        <c:axId val="2036376207"/>
      </c:barChart>
      <c:lineChart>
        <c:grouping val="standard"/>
        <c:varyColors val="0"/>
        <c:ser>
          <c:idx val="2"/>
          <c:order val="2"/>
          <c:tx>
            <c:strRef>
              <c:f>stat!$D$71</c:f>
              <c:strCache>
                <c:ptCount val="1"/>
                <c:pt idx="0">
                  <c:v>Lõpetanute arv kokku</c:v>
                </c:pt>
              </c:strCache>
            </c:strRef>
          </c:tx>
          <c:spPr>
            <a:ln w="28575" cap="rnd">
              <a:noFill/>
              <a:round/>
            </a:ln>
            <a:effectLst/>
          </c:spPr>
          <c:marker>
            <c:symbol val="circle"/>
            <c:size val="8"/>
            <c:spPr>
              <a:solidFill>
                <a:schemeClr val="accent4"/>
              </a:solidFill>
              <a:ln w="9525">
                <a:solidFill>
                  <a:schemeClr val="accent4"/>
                </a:solidFill>
              </a:ln>
              <a:effectLst/>
            </c:spPr>
          </c:marker>
          <c:dLbls>
            <c:spPr>
              <a:noFill/>
              <a:ln>
                <a:solidFill>
                  <a:schemeClr val="accent4"/>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t-E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stat!$A$72:$A$80</c:f>
              <c:strCache>
                <c:ptCount val="9"/>
                <c:pt idx="0">
                  <c:v>2013/14</c:v>
                </c:pt>
                <c:pt idx="1">
                  <c:v>2014/15</c:v>
                </c:pt>
                <c:pt idx="2">
                  <c:v>2015/16</c:v>
                </c:pt>
                <c:pt idx="3">
                  <c:v>2016/17</c:v>
                </c:pt>
                <c:pt idx="4">
                  <c:v>2017/18</c:v>
                </c:pt>
                <c:pt idx="5">
                  <c:v>2018/19</c:v>
                </c:pt>
                <c:pt idx="6">
                  <c:v>2019/20</c:v>
                </c:pt>
                <c:pt idx="7">
                  <c:v>2020/21</c:v>
                </c:pt>
                <c:pt idx="8">
                  <c:v>2021/22</c:v>
                </c:pt>
              </c:strCache>
            </c:strRef>
          </c:cat>
          <c:val>
            <c:numRef>
              <c:f>stat!$D$72:$D$80</c:f>
              <c:numCache>
                <c:formatCode>General</c:formatCode>
                <c:ptCount val="9"/>
                <c:pt idx="0">
                  <c:v>753</c:v>
                </c:pt>
                <c:pt idx="1">
                  <c:v>804</c:v>
                </c:pt>
                <c:pt idx="2">
                  <c:v>734</c:v>
                </c:pt>
                <c:pt idx="3">
                  <c:v>596</c:v>
                </c:pt>
                <c:pt idx="4">
                  <c:v>633</c:v>
                </c:pt>
                <c:pt idx="5">
                  <c:v>688</c:v>
                </c:pt>
                <c:pt idx="6">
                  <c:v>571</c:v>
                </c:pt>
                <c:pt idx="7">
                  <c:v>719</c:v>
                </c:pt>
                <c:pt idx="8">
                  <c:v>725</c:v>
                </c:pt>
              </c:numCache>
            </c:numRef>
          </c:val>
          <c:smooth val="0"/>
          <c:extLst>
            <c:ext xmlns:c16="http://schemas.microsoft.com/office/drawing/2014/chart" uri="{C3380CC4-5D6E-409C-BE32-E72D297353CC}">
              <c16:uniqueId val="{00000002-D919-4468-902E-14C133882D0D}"/>
            </c:ext>
          </c:extLst>
        </c:ser>
        <c:dLbls>
          <c:showLegendKey val="0"/>
          <c:showVal val="0"/>
          <c:showCatName val="0"/>
          <c:showSerName val="0"/>
          <c:showPercent val="0"/>
          <c:showBubbleSize val="0"/>
        </c:dLbls>
        <c:marker val="1"/>
        <c:smooth val="0"/>
        <c:axId val="1464071055"/>
        <c:axId val="292838016"/>
      </c:lineChart>
      <c:catAx>
        <c:axId val="1464087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crossAx val="2036376207"/>
        <c:crosses val="autoZero"/>
        <c:auto val="1"/>
        <c:lblAlgn val="ctr"/>
        <c:lblOffset val="100"/>
        <c:noMultiLvlLbl val="0"/>
      </c:catAx>
      <c:valAx>
        <c:axId val="20363762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crossAx val="1464087855"/>
        <c:crosses val="autoZero"/>
        <c:crossBetween val="between"/>
      </c:valAx>
      <c:valAx>
        <c:axId val="292838016"/>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crossAx val="1464071055"/>
        <c:crosses val="max"/>
        <c:crossBetween val="between"/>
      </c:valAx>
      <c:catAx>
        <c:axId val="1464071055"/>
        <c:scaling>
          <c:orientation val="minMax"/>
        </c:scaling>
        <c:delete val="1"/>
        <c:axPos val="b"/>
        <c:numFmt formatCode="General" sourceLinked="1"/>
        <c:majorTickMark val="out"/>
        <c:minorTickMark val="none"/>
        <c:tickLblPos val="nextTo"/>
        <c:crossAx val="29283801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t-EE"/>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tx>
            <c:strRef>
              <c:f>stat!$C$103</c:f>
              <c:strCache>
                <c:ptCount val="1"/>
                <c:pt idx="0">
                  <c:v>Lõpetamisele eelnenud õppeaastal ÜHK õpetajana töötanud, %</c:v>
                </c:pt>
              </c:strCache>
            </c:strRef>
          </c:tx>
          <c:spPr>
            <a:solidFill>
              <a:schemeClr val="accent5"/>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accent5">
                        <a:lumMod val="20000"/>
                        <a:lumOff val="80000"/>
                      </a:schemeClr>
                    </a:solidFill>
                    <a:latin typeface="+mn-lt"/>
                    <a:ea typeface="+mn-ea"/>
                    <a:cs typeface="+mn-cs"/>
                  </a:defRPr>
                </a:pPr>
                <a:endParaRPr lang="et-EE"/>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stat!$A$104:$A$112</c:f>
              <c:strCache>
                <c:ptCount val="9"/>
                <c:pt idx="0">
                  <c:v>2013/14</c:v>
                </c:pt>
                <c:pt idx="1">
                  <c:v>2014/15</c:v>
                </c:pt>
                <c:pt idx="2">
                  <c:v>2015/16</c:v>
                </c:pt>
                <c:pt idx="3">
                  <c:v>2016/17</c:v>
                </c:pt>
                <c:pt idx="4">
                  <c:v>2017/18</c:v>
                </c:pt>
                <c:pt idx="5">
                  <c:v>2018/19</c:v>
                </c:pt>
                <c:pt idx="6">
                  <c:v>2019/20</c:v>
                </c:pt>
                <c:pt idx="7">
                  <c:v>2020/21</c:v>
                </c:pt>
                <c:pt idx="8">
                  <c:v>2021/22</c:v>
                </c:pt>
              </c:strCache>
            </c:strRef>
          </c:cat>
          <c:val>
            <c:numRef>
              <c:f>stat!$C$104:$C$112</c:f>
              <c:numCache>
                <c:formatCode>0%</c:formatCode>
                <c:ptCount val="9"/>
                <c:pt idx="0">
                  <c:v>0.13014608233731739</c:v>
                </c:pt>
                <c:pt idx="1">
                  <c:v>0.12562189054726369</c:v>
                </c:pt>
                <c:pt idx="2">
                  <c:v>0.10354223433242507</c:v>
                </c:pt>
                <c:pt idx="3">
                  <c:v>0.14597315436241612</c:v>
                </c:pt>
                <c:pt idx="4">
                  <c:v>0.1895734597156398</c:v>
                </c:pt>
                <c:pt idx="5">
                  <c:v>0.17151162790697674</c:v>
                </c:pt>
                <c:pt idx="6">
                  <c:v>0.20315236427320491</c:v>
                </c:pt>
                <c:pt idx="7">
                  <c:v>0.21974965229485396</c:v>
                </c:pt>
                <c:pt idx="8">
                  <c:v>0.20413793103448277</c:v>
                </c:pt>
              </c:numCache>
            </c:numRef>
          </c:val>
          <c:extLst>
            <c:ext xmlns:c16="http://schemas.microsoft.com/office/drawing/2014/chart" uri="{C3380CC4-5D6E-409C-BE32-E72D297353CC}">
              <c16:uniqueId val="{00000000-FCBA-46C7-9413-88EA41FDAC7D}"/>
            </c:ext>
          </c:extLst>
        </c:ser>
        <c:ser>
          <c:idx val="2"/>
          <c:order val="2"/>
          <c:tx>
            <c:strRef>
              <c:f>stat!$D$103</c:f>
              <c:strCache>
                <c:ptCount val="1"/>
                <c:pt idx="0">
                  <c:v>Lõpetamise õppeaastal ÜHK õpetajana töötanud, %</c:v>
                </c:pt>
              </c:strCache>
            </c:strRef>
          </c:tx>
          <c:spPr>
            <a:solidFill>
              <a:schemeClr val="accent4">
                <a:lumMod val="20000"/>
                <a:lumOff val="80000"/>
              </a:schemeClr>
            </a:solidFill>
            <a:ln>
              <a:solidFill>
                <a:schemeClr val="accent4"/>
              </a:solid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t-EE"/>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stat!$A$104:$A$112</c:f>
              <c:strCache>
                <c:ptCount val="9"/>
                <c:pt idx="0">
                  <c:v>2013/14</c:v>
                </c:pt>
                <c:pt idx="1">
                  <c:v>2014/15</c:v>
                </c:pt>
                <c:pt idx="2">
                  <c:v>2015/16</c:v>
                </c:pt>
                <c:pt idx="3">
                  <c:v>2016/17</c:v>
                </c:pt>
                <c:pt idx="4">
                  <c:v>2017/18</c:v>
                </c:pt>
                <c:pt idx="5">
                  <c:v>2018/19</c:v>
                </c:pt>
                <c:pt idx="6">
                  <c:v>2019/20</c:v>
                </c:pt>
                <c:pt idx="7">
                  <c:v>2020/21</c:v>
                </c:pt>
                <c:pt idx="8">
                  <c:v>2021/22</c:v>
                </c:pt>
              </c:strCache>
            </c:strRef>
          </c:cat>
          <c:val>
            <c:numRef>
              <c:f>stat!$D$104:$D$112</c:f>
              <c:numCache>
                <c:formatCode>0%</c:formatCode>
                <c:ptCount val="9"/>
                <c:pt idx="0">
                  <c:v>0.1646746347941567</c:v>
                </c:pt>
                <c:pt idx="1">
                  <c:v>0.15547263681592038</c:v>
                </c:pt>
                <c:pt idx="2">
                  <c:v>0.13896457765667575</c:v>
                </c:pt>
                <c:pt idx="3">
                  <c:v>0.17953020134228187</c:v>
                </c:pt>
                <c:pt idx="4">
                  <c:v>0.24170616113744076</c:v>
                </c:pt>
                <c:pt idx="5">
                  <c:v>0.23401162790697674</c:v>
                </c:pt>
                <c:pt idx="6">
                  <c:v>0.25569176882661998</c:v>
                </c:pt>
                <c:pt idx="7">
                  <c:v>0.26286509040333794</c:v>
                </c:pt>
                <c:pt idx="8">
                  <c:v>0.25655172413793104</c:v>
                </c:pt>
              </c:numCache>
            </c:numRef>
          </c:val>
          <c:extLst>
            <c:ext xmlns:c16="http://schemas.microsoft.com/office/drawing/2014/chart" uri="{C3380CC4-5D6E-409C-BE32-E72D297353CC}">
              <c16:uniqueId val="{00000001-FCBA-46C7-9413-88EA41FDAC7D}"/>
            </c:ext>
          </c:extLst>
        </c:ser>
        <c:ser>
          <c:idx val="3"/>
          <c:order val="3"/>
          <c:tx>
            <c:strRef>
              <c:f>stat!$E$103</c:f>
              <c:strCache>
                <c:ptCount val="1"/>
                <c:pt idx="0">
                  <c:v>Lõpetamisele järgneval 1. õppeaastal ÜHK õpetajana töötanud, %</c:v>
                </c:pt>
              </c:strCache>
            </c:strRef>
          </c:tx>
          <c:spPr>
            <a:solidFill>
              <a:schemeClr val="accent6">
                <a:lumMod val="60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accent6">
                        <a:lumMod val="20000"/>
                        <a:lumOff val="80000"/>
                      </a:schemeClr>
                    </a:solidFill>
                    <a:latin typeface="+mn-lt"/>
                    <a:ea typeface="+mn-ea"/>
                    <a:cs typeface="+mn-cs"/>
                  </a:defRPr>
                </a:pPr>
                <a:endParaRPr lang="et-EE"/>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stat!$A$104:$A$112</c:f>
              <c:strCache>
                <c:ptCount val="9"/>
                <c:pt idx="0">
                  <c:v>2013/14</c:v>
                </c:pt>
                <c:pt idx="1">
                  <c:v>2014/15</c:v>
                </c:pt>
                <c:pt idx="2">
                  <c:v>2015/16</c:v>
                </c:pt>
                <c:pt idx="3">
                  <c:v>2016/17</c:v>
                </c:pt>
                <c:pt idx="4">
                  <c:v>2017/18</c:v>
                </c:pt>
                <c:pt idx="5">
                  <c:v>2018/19</c:v>
                </c:pt>
                <c:pt idx="6">
                  <c:v>2019/20</c:v>
                </c:pt>
                <c:pt idx="7">
                  <c:v>2020/21</c:v>
                </c:pt>
                <c:pt idx="8">
                  <c:v>2021/22</c:v>
                </c:pt>
              </c:strCache>
            </c:strRef>
          </c:cat>
          <c:val>
            <c:numRef>
              <c:f>stat!$E$104:$E$112</c:f>
              <c:numCache>
                <c:formatCode>0%</c:formatCode>
                <c:ptCount val="9"/>
                <c:pt idx="0">
                  <c:v>0.24169986719787517</c:v>
                </c:pt>
                <c:pt idx="1">
                  <c:v>0.25248756218905472</c:v>
                </c:pt>
                <c:pt idx="2">
                  <c:v>0.21798365122615804</c:v>
                </c:pt>
                <c:pt idx="3">
                  <c:v>0.25671140939597314</c:v>
                </c:pt>
                <c:pt idx="4">
                  <c:v>0.29857819905213268</c:v>
                </c:pt>
                <c:pt idx="5">
                  <c:v>0.29069767441860467</c:v>
                </c:pt>
                <c:pt idx="6">
                  <c:v>0.29246935201401053</c:v>
                </c:pt>
                <c:pt idx="7">
                  <c:v>0.31015299026425591</c:v>
                </c:pt>
                <c:pt idx="8">
                  <c:v>0.30482758620689654</c:v>
                </c:pt>
              </c:numCache>
            </c:numRef>
          </c:val>
          <c:extLst>
            <c:ext xmlns:c16="http://schemas.microsoft.com/office/drawing/2014/chart" uri="{C3380CC4-5D6E-409C-BE32-E72D297353CC}">
              <c16:uniqueId val="{00000002-FCBA-46C7-9413-88EA41FDAC7D}"/>
            </c:ext>
          </c:extLst>
        </c:ser>
        <c:ser>
          <c:idx val="4"/>
          <c:order val="4"/>
          <c:tx>
            <c:strRef>
              <c:f>stat!$F$103</c:f>
              <c:strCache>
                <c:ptCount val="1"/>
                <c:pt idx="0">
                  <c:v>Lõpetamisele järgneval 2. õppeaastal ÜHK õpetajana töötanud, %</c:v>
                </c:pt>
              </c:strCache>
            </c:strRef>
          </c:tx>
          <c:spPr>
            <a:solidFill>
              <a:schemeClr val="accent5">
                <a:lumMod val="60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accent5">
                        <a:lumMod val="20000"/>
                        <a:lumOff val="80000"/>
                      </a:schemeClr>
                    </a:solidFill>
                    <a:latin typeface="+mn-lt"/>
                    <a:ea typeface="+mn-ea"/>
                    <a:cs typeface="+mn-cs"/>
                  </a:defRPr>
                </a:pPr>
                <a:endParaRPr lang="et-EE"/>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stat!$A$104:$A$112</c:f>
              <c:strCache>
                <c:ptCount val="9"/>
                <c:pt idx="0">
                  <c:v>2013/14</c:v>
                </c:pt>
                <c:pt idx="1">
                  <c:v>2014/15</c:v>
                </c:pt>
                <c:pt idx="2">
                  <c:v>2015/16</c:v>
                </c:pt>
                <c:pt idx="3">
                  <c:v>2016/17</c:v>
                </c:pt>
                <c:pt idx="4">
                  <c:v>2017/18</c:v>
                </c:pt>
                <c:pt idx="5">
                  <c:v>2018/19</c:v>
                </c:pt>
                <c:pt idx="6">
                  <c:v>2019/20</c:v>
                </c:pt>
                <c:pt idx="7">
                  <c:v>2020/21</c:v>
                </c:pt>
                <c:pt idx="8">
                  <c:v>2021/22</c:v>
                </c:pt>
              </c:strCache>
            </c:strRef>
          </c:cat>
          <c:val>
            <c:numRef>
              <c:f>stat!$F$104:$F$112</c:f>
              <c:numCache>
                <c:formatCode>0%</c:formatCode>
                <c:ptCount val="9"/>
                <c:pt idx="0">
                  <c:v>0.24169986719787517</c:v>
                </c:pt>
                <c:pt idx="1">
                  <c:v>0.24502487562189054</c:v>
                </c:pt>
                <c:pt idx="2">
                  <c:v>0.20027247956403268</c:v>
                </c:pt>
                <c:pt idx="3">
                  <c:v>0.25671140939597314</c:v>
                </c:pt>
                <c:pt idx="4">
                  <c:v>0.29699842022116901</c:v>
                </c:pt>
                <c:pt idx="5">
                  <c:v>0.28924418604651164</c:v>
                </c:pt>
                <c:pt idx="6">
                  <c:v>0.29597197898423816</c:v>
                </c:pt>
                <c:pt idx="7">
                  <c:v>0.29346314325452016</c:v>
                </c:pt>
              </c:numCache>
            </c:numRef>
          </c:val>
          <c:extLst>
            <c:ext xmlns:c16="http://schemas.microsoft.com/office/drawing/2014/chart" uri="{C3380CC4-5D6E-409C-BE32-E72D297353CC}">
              <c16:uniqueId val="{00000003-FCBA-46C7-9413-88EA41FDAC7D}"/>
            </c:ext>
          </c:extLst>
        </c:ser>
        <c:ser>
          <c:idx val="5"/>
          <c:order val="5"/>
          <c:tx>
            <c:strRef>
              <c:f>stat!$G$103</c:f>
              <c:strCache>
                <c:ptCount val="1"/>
                <c:pt idx="0">
                  <c:v>Lõpetamisele järgneval 3. õppeaastal ÜHK õpetajana töötanud, %</c:v>
                </c:pt>
              </c:strCache>
            </c:strRef>
          </c:tx>
          <c:spPr>
            <a:solidFill>
              <a:schemeClr val="accent4">
                <a:lumMod val="60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accent4">
                        <a:lumMod val="20000"/>
                        <a:lumOff val="80000"/>
                      </a:schemeClr>
                    </a:solidFill>
                    <a:latin typeface="+mn-lt"/>
                    <a:ea typeface="+mn-ea"/>
                    <a:cs typeface="+mn-cs"/>
                  </a:defRPr>
                </a:pPr>
                <a:endParaRPr lang="et-EE"/>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stat!$A$104:$A$112</c:f>
              <c:strCache>
                <c:ptCount val="9"/>
                <c:pt idx="0">
                  <c:v>2013/14</c:v>
                </c:pt>
                <c:pt idx="1">
                  <c:v>2014/15</c:v>
                </c:pt>
                <c:pt idx="2">
                  <c:v>2015/16</c:v>
                </c:pt>
                <c:pt idx="3">
                  <c:v>2016/17</c:v>
                </c:pt>
                <c:pt idx="4">
                  <c:v>2017/18</c:v>
                </c:pt>
                <c:pt idx="5">
                  <c:v>2018/19</c:v>
                </c:pt>
                <c:pt idx="6">
                  <c:v>2019/20</c:v>
                </c:pt>
                <c:pt idx="7">
                  <c:v>2020/21</c:v>
                </c:pt>
                <c:pt idx="8">
                  <c:v>2021/22</c:v>
                </c:pt>
              </c:strCache>
            </c:strRef>
          </c:cat>
          <c:val>
            <c:numRef>
              <c:f>stat!$G$104:$G$112</c:f>
              <c:numCache>
                <c:formatCode>0%</c:formatCode>
                <c:ptCount val="9"/>
                <c:pt idx="0">
                  <c:v>0.23240371845949534</c:v>
                </c:pt>
                <c:pt idx="1">
                  <c:v>0.2537313432835821</c:v>
                </c:pt>
                <c:pt idx="2">
                  <c:v>0.20027247956403268</c:v>
                </c:pt>
                <c:pt idx="3">
                  <c:v>0.25</c:v>
                </c:pt>
                <c:pt idx="4">
                  <c:v>0.30173775671406006</c:v>
                </c:pt>
                <c:pt idx="5">
                  <c:v>0.27761627906976744</c:v>
                </c:pt>
                <c:pt idx="6">
                  <c:v>0.28896672504378285</c:v>
                </c:pt>
              </c:numCache>
            </c:numRef>
          </c:val>
          <c:extLst>
            <c:ext xmlns:c16="http://schemas.microsoft.com/office/drawing/2014/chart" uri="{C3380CC4-5D6E-409C-BE32-E72D297353CC}">
              <c16:uniqueId val="{00000004-FCBA-46C7-9413-88EA41FDAC7D}"/>
            </c:ext>
          </c:extLst>
        </c:ser>
        <c:dLbls>
          <c:showLegendKey val="0"/>
          <c:showVal val="0"/>
          <c:showCatName val="0"/>
          <c:showSerName val="0"/>
          <c:showPercent val="0"/>
          <c:showBubbleSize val="0"/>
        </c:dLbls>
        <c:gapWidth val="48"/>
        <c:axId val="519159711"/>
        <c:axId val="1303930335"/>
      </c:barChart>
      <c:lineChart>
        <c:grouping val="standard"/>
        <c:varyColors val="0"/>
        <c:ser>
          <c:idx val="0"/>
          <c:order val="0"/>
          <c:tx>
            <c:strRef>
              <c:f>stat!$B$103</c:f>
              <c:strCache>
                <c:ptCount val="1"/>
                <c:pt idx="0">
                  <c:v>Lõpetanute arv õppeaastal</c:v>
                </c:pt>
              </c:strCache>
            </c:strRef>
          </c:tx>
          <c:spPr>
            <a:ln w="28575" cap="rnd">
              <a:noFill/>
              <a:round/>
            </a:ln>
            <a:effectLst/>
          </c:spPr>
          <c:marker>
            <c:symbol val="circle"/>
            <c:size val="7"/>
            <c:spPr>
              <a:solidFill>
                <a:schemeClr val="accent6"/>
              </a:solidFill>
              <a:ln w="9525">
                <a:solidFill>
                  <a:schemeClr val="accent6"/>
                </a:solidFill>
              </a:ln>
              <a:effectLst/>
            </c:spPr>
          </c:marker>
          <c:dLbls>
            <c:spPr>
              <a:solidFill>
                <a:schemeClr val="accent6"/>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t-E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stat!$A$104:$A$112</c:f>
              <c:strCache>
                <c:ptCount val="9"/>
                <c:pt idx="0">
                  <c:v>2013/14</c:v>
                </c:pt>
                <c:pt idx="1">
                  <c:v>2014/15</c:v>
                </c:pt>
                <c:pt idx="2">
                  <c:v>2015/16</c:v>
                </c:pt>
                <c:pt idx="3">
                  <c:v>2016/17</c:v>
                </c:pt>
                <c:pt idx="4">
                  <c:v>2017/18</c:v>
                </c:pt>
                <c:pt idx="5">
                  <c:v>2018/19</c:v>
                </c:pt>
                <c:pt idx="6">
                  <c:v>2019/20</c:v>
                </c:pt>
                <c:pt idx="7">
                  <c:v>2020/21</c:v>
                </c:pt>
                <c:pt idx="8">
                  <c:v>2021/22</c:v>
                </c:pt>
              </c:strCache>
            </c:strRef>
          </c:cat>
          <c:val>
            <c:numRef>
              <c:f>stat!$B$104:$B$112</c:f>
              <c:numCache>
                <c:formatCode>General</c:formatCode>
                <c:ptCount val="9"/>
                <c:pt idx="0">
                  <c:v>753</c:v>
                </c:pt>
                <c:pt idx="1">
                  <c:v>804</c:v>
                </c:pt>
                <c:pt idx="2">
                  <c:v>734</c:v>
                </c:pt>
                <c:pt idx="3">
                  <c:v>596</c:v>
                </c:pt>
                <c:pt idx="4">
                  <c:v>633</c:v>
                </c:pt>
                <c:pt idx="5">
                  <c:v>688</c:v>
                </c:pt>
                <c:pt idx="6">
                  <c:v>571</c:v>
                </c:pt>
                <c:pt idx="7">
                  <c:v>719</c:v>
                </c:pt>
                <c:pt idx="8">
                  <c:v>725</c:v>
                </c:pt>
              </c:numCache>
            </c:numRef>
          </c:val>
          <c:smooth val="0"/>
          <c:extLst>
            <c:ext xmlns:c16="http://schemas.microsoft.com/office/drawing/2014/chart" uri="{C3380CC4-5D6E-409C-BE32-E72D297353CC}">
              <c16:uniqueId val="{00000005-FCBA-46C7-9413-88EA41FDAC7D}"/>
            </c:ext>
          </c:extLst>
        </c:ser>
        <c:dLbls>
          <c:showLegendKey val="0"/>
          <c:showVal val="0"/>
          <c:showCatName val="0"/>
          <c:showSerName val="0"/>
          <c:showPercent val="0"/>
          <c:showBubbleSize val="0"/>
        </c:dLbls>
        <c:marker val="1"/>
        <c:smooth val="0"/>
        <c:axId val="288095264"/>
        <c:axId val="510718959"/>
      </c:lineChart>
      <c:catAx>
        <c:axId val="519159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crossAx val="1303930335"/>
        <c:crosses val="autoZero"/>
        <c:auto val="1"/>
        <c:lblAlgn val="ctr"/>
        <c:lblOffset val="100"/>
        <c:noMultiLvlLbl val="0"/>
      </c:catAx>
      <c:valAx>
        <c:axId val="1303930335"/>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crossAx val="519159711"/>
        <c:crosses val="autoZero"/>
        <c:crossBetween val="between"/>
      </c:valAx>
      <c:valAx>
        <c:axId val="510718959"/>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crossAx val="288095264"/>
        <c:crosses val="max"/>
        <c:crossBetween val="between"/>
      </c:valAx>
      <c:catAx>
        <c:axId val="288095264"/>
        <c:scaling>
          <c:orientation val="minMax"/>
        </c:scaling>
        <c:delete val="1"/>
        <c:axPos val="b"/>
        <c:numFmt formatCode="General" sourceLinked="1"/>
        <c:majorTickMark val="out"/>
        <c:minorTickMark val="none"/>
        <c:tickLblPos val="nextTo"/>
        <c:crossAx val="510718959"/>
        <c:crosses val="autoZero"/>
        <c:auto val="1"/>
        <c:lblAlgn val="ctr"/>
        <c:lblOffset val="100"/>
        <c:noMultiLvlLbl val="0"/>
      </c:catAx>
      <c:spPr>
        <a:noFill/>
        <a:ln>
          <a:noFill/>
        </a:ln>
        <a:effectLst/>
      </c:spPr>
    </c:plotArea>
    <c:legend>
      <c:legendPos val="b"/>
      <c:layout>
        <c:manualLayout>
          <c:xMode val="edge"/>
          <c:yMode val="edge"/>
          <c:x val="5.6581551337090613E-2"/>
          <c:y val="0.79593087904394288"/>
          <c:w val="0.89889546752392402"/>
          <c:h val="0.18029498646559114"/>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t-E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t-EE"/>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tx>
            <c:strRef>
              <c:f>stat!$C$139</c:f>
              <c:strCache>
                <c:ptCount val="1"/>
                <c:pt idx="0">
                  <c:v>Lõpetamisele eelnenud õppeaastal ÜHK õpetajana töötanud, %</c:v>
                </c:pt>
              </c:strCache>
            </c:strRef>
          </c:tx>
          <c:spPr>
            <a:solidFill>
              <a:schemeClr val="accent5"/>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accent5">
                        <a:lumMod val="20000"/>
                        <a:lumOff val="80000"/>
                      </a:schemeClr>
                    </a:solidFill>
                    <a:latin typeface="+mn-lt"/>
                    <a:ea typeface="+mn-ea"/>
                    <a:cs typeface="+mn-cs"/>
                  </a:defRPr>
                </a:pPr>
                <a:endParaRPr lang="et-EE"/>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stat!$A$140:$A$148</c:f>
              <c:strCache>
                <c:ptCount val="9"/>
                <c:pt idx="0">
                  <c:v>2013/14</c:v>
                </c:pt>
                <c:pt idx="1">
                  <c:v>2014/15</c:v>
                </c:pt>
                <c:pt idx="2">
                  <c:v>2015/16</c:v>
                </c:pt>
                <c:pt idx="3">
                  <c:v>2016/17</c:v>
                </c:pt>
                <c:pt idx="4">
                  <c:v>2017/18</c:v>
                </c:pt>
                <c:pt idx="5">
                  <c:v>2018/19</c:v>
                </c:pt>
                <c:pt idx="6">
                  <c:v>2019/20</c:v>
                </c:pt>
                <c:pt idx="7">
                  <c:v>2020/21</c:v>
                </c:pt>
                <c:pt idx="8">
                  <c:v>2021/22</c:v>
                </c:pt>
              </c:strCache>
            </c:strRef>
          </c:cat>
          <c:val>
            <c:numRef>
              <c:f>stat!$C$140:$C$148</c:f>
              <c:numCache>
                <c:formatCode>0%</c:formatCode>
                <c:ptCount val="9"/>
                <c:pt idx="0">
                  <c:v>0.2361111111111111</c:v>
                </c:pt>
                <c:pt idx="1">
                  <c:v>0.32857142857142857</c:v>
                </c:pt>
                <c:pt idx="2">
                  <c:v>0.28125</c:v>
                </c:pt>
                <c:pt idx="3">
                  <c:v>0.32142857142857145</c:v>
                </c:pt>
                <c:pt idx="4">
                  <c:v>0.42499999999999999</c:v>
                </c:pt>
                <c:pt idx="5">
                  <c:v>0.48529411764705882</c:v>
                </c:pt>
                <c:pt idx="6">
                  <c:v>0.5161290322580645</c:v>
                </c:pt>
                <c:pt idx="7">
                  <c:v>0.42696629213483145</c:v>
                </c:pt>
                <c:pt idx="8">
                  <c:v>0.46808510638297873</c:v>
                </c:pt>
              </c:numCache>
            </c:numRef>
          </c:val>
          <c:extLst>
            <c:ext xmlns:c16="http://schemas.microsoft.com/office/drawing/2014/chart" uri="{C3380CC4-5D6E-409C-BE32-E72D297353CC}">
              <c16:uniqueId val="{00000000-4568-4204-BEA8-A3127D22DF71}"/>
            </c:ext>
          </c:extLst>
        </c:ser>
        <c:ser>
          <c:idx val="2"/>
          <c:order val="2"/>
          <c:tx>
            <c:strRef>
              <c:f>stat!$D$139</c:f>
              <c:strCache>
                <c:ptCount val="1"/>
                <c:pt idx="0">
                  <c:v>Lõpetamise õppeaastal ÜHK õpetajana töötanud, %</c:v>
                </c:pt>
              </c:strCache>
            </c:strRef>
          </c:tx>
          <c:spPr>
            <a:solidFill>
              <a:schemeClr val="accent4"/>
            </a:solidFill>
            <a:ln>
              <a:solidFill>
                <a:schemeClr val="accent4">
                  <a:lumMod val="75000"/>
                </a:schemeClr>
              </a:solid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t-EE"/>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stat!$A$140:$A$148</c:f>
              <c:strCache>
                <c:ptCount val="9"/>
                <c:pt idx="0">
                  <c:v>2013/14</c:v>
                </c:pt>
                <c:pt idx="1">
                  <c:v>2014/15</c:v>
                </c:pt>
                <c:pt idx="2">
                  <c:v>2015/16</c:v>
                </c:pt>
                <c:pt idx="3">
                  <c:v>2016/17</c:v>
                </c:pt>
                <c:pt idx="4">
                  <c:v>2017/18</c:v>
                </c:pt>
                <c:pt idx="5">
                  <c:v>2018/19</c:v>
                </c:pt>
                <c:pt idx="6">
                  <c:v>2019/20</c:v>
                </c:pt>
                <c:pt idx="7">
                  <c:v>2020/21</c:v>
                </c:pt>
                <c:pt idx="8">
                  <c:v>2021/22</c:v>
                </c:pt>
              </c:strCache>
            </c:strRef>
          </c:cat>
          <c:val>
            <c:numRef>
              <c:f>stat!$D$140:$D$148</c:f>
              <c:numCache>
                <c:formatCode>0%</c:formatCode>
                <c:ptCount val="9"/>
                <c:pt idx="0">
                  <c:v>0.3888888888888889</c:v>
                </c:pt>
                <c:pt idx="1">
                  <c:v>0.34285714285714286</c:v>
                </c:pt>
                <c:pt idx="2">
                  <c:v>0.34375</c:v>
                </c:pt>
                <c:pt idx="3">
                  <c:v>0.39285714285714285</c:v>
                </c:pt>
                <c:pt idx="4">
                  <c:v>0.4375</c:v>
                </c:pt>
                <c:pt idx="5">
                  <c:v>0.61764705882352944</c:v>
                </c:pt>
                <c:pt idx="6">
                  <c:v>0.62903225806451613</c:v>
                </c:pt>
                <c:pt idx="7">
                  <c:v>0.5168539325842697</c:v>
                </c:pt>
                <c:pt idx="8">
                  <c:v>0.57446808510638303</c:v>
                </c:pt>
              </c:numCache>
            </c:numRef>
          </c:val>
          <c:extLst>
            <c:ext xmlns:c16="http://schemas.microsoft.com/office/drawing/2014/chart" uri="{C3380CC4-5D6E-409C-BE32-E72D297353CC}">
              <c16:uniqueId val="{00000001-4568-4204-BEA8-A3127D22DF71}"/>
            </c:ext>
          </c:extLst>
        </c:ser>
        <c:ser>
          <c:idx val="3"/>
          <c:order val="3"/>
          <c:tx>
            <c:strRef>
              <c:f>stat!$E$139</c:f>
              <c:strCache>
                <c:ptCount val="1"/>
                <c:pt idx="0">
                  <c:v>Lõpetamisele järgneval 1. õppeaastal ÜHK õpetajana töötanud, %</c:v>
                </c:pt>
              </c:strCache>
            </c:strRef>
          </c:tx>
          <c:spPr>
            <a:solidFill>
              <a:schemeClr val="accent6">
                <a:lumMod val="50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accent6">
                        <a:lumMod val="40000"/>
                        <a:lumOff val="60000"/>
                      </a:schemeClr>
                    </a:solidFill>
                    <a:latin typeface="+mn-lt"/>
                    <a:ea typeface="+mn-ea"/>
                    <a:cs typeface="+mn-cs"/>
                  </a:defRPr>
                </a:pPr>
                <a:endParaRPr lang="et-EE"/>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stat!$A$140:$A$148</c:f>
              <c:strCache>
                <c:ptCount val="9"/>
                <c:pt idx="0">
                  <c:v>2013/14</c:v>
                </c:pt>
                <c:pt idx="1">
                  <c:v>2014/15</c:v>
                </c:pt>
                <c:pt idx="2">
                  <c:v>2015/16</c:v>
                </c:pt>
                <c:pt idx="3">
                  <c:v>2016/17</c:v>
                </c:pt>
                <c:pt idx="4">
                  <c:v>2017/18</c:v>
                </c:pt>
                <c:pt idx="5">
                  <c:v>2018/19</c:v>
                </c:pt>
                <c:pt idx="6">
                  <c:v>2019/20</c:v>
                </c:pt>
                <c:pt idx="7">
                  <c:v>2020/21</c:v>
                </c:pt>
                <c:pt idx="8">
                  <c:v>2021/22</c:v>
                </c:pt>
              </c:strCache>
            </c:strRef>
          </c:cat>
          <c:val>
            <c:numRef>
              <c:f>stat!$E$140:$E$148</c:f>
              <c:numCache>
                <c:formatCode>0%</c:formatCode>
                <c:ptCount val="9"/>
                <c:pt idx="0">
                  <c:v>0.4861111111111111</c:v>
                </c:pt>
                <c:pt idx="1">
                  <c:v>0.61428571428571432</c:v>
                </c:pt>
                <c:pt idx="2">
                  <c:v>0.5</c:v>
                </c:pt>
                <c:pt idx="3">
                  <c:v>0.5892857142857143</c:v>
                </c:pt>
                <c:pt idx="4">
                  <c:v>0.55000000000000004</c:v>
                </c:pt>
                <c:pt idx="5">
                  <c:v>0.75</c:v>
                </c:pt>
                <c:pt idx="6">
                  <c:v>0.75806451612903225</c:v>
                </c:pt>
                <c:pt idx="7">
                  <c:v>0.6404494382022472</c:v>
                </c:pt>
                <c:pt idx="8">
                  <c:v>0.65957446808510634</c:v>
                </c:pt>
              </c:numCache>
            </c:numRef>
          </c:val>
          <c:extLst>
            <c:ext xmlns:c16="http://schemas.microsoft.com/office/drawing/2014/chart" uri="{C3380CC4-5D6E-409C-BE32-E72D297353CC}">
              <c16:uniqueId val="{00000002-4568-4204-BEA8-A3127D22DF71}"/>
            </c:ext>
          </c:extLst>
        </c:ser>
        <c:ser>
          <c:idx val="4"/>
          <c:order val="4"/>
          <c:tx>
            <c:strRef>
              <c:f>stat!$F$139</c:f>
              <c:strCache>
                <c:ptCount val="1"/>
                <c:pt idx="0">
                  <c:v>Lõpetamisele järgneval 2. õppeaastal ÜHK õpetajana töötanud, %</c:v>
                </c:pt>
              </c:strCache>
            </c:strRef>
          </c:tx>
          <c:spPr>
            <a:solidFill>
              <a:schemeClr val="accent5">
                <a:lumMod val="60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accent5">
                        <a:lumMod val="20000"/>
                        <a:lumOff val="80000"/>
                      </a:schemeClr>
                    </a:solidFill>
                    <a:latin typeface="+mn-lt"/>
                    <a:ea typeface="+mn-ea"/>
                    <a:cs typeface="+mn-cs"/>
                  </a:defRPr>
                </a:pPr>
                <a:endParaRPr lang="et-EE"/>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stat!$A$140:$A$148</c:f>
              <c:strCache>
                <c:ptCount val="9"/>
                <c:pt idx="0">
                  <c:v>2013/14</c:v>
                </c:pt>
                <c:pt idx="1">
                  <c:v>2014/15</c:v>
                </c:pt>
                <c:pt idx="2">
                  <c:v>2015/16</c:v>
                </c:pt>
                <c:pt idx="3">
                  <c:v>2016/17</c:v>
                </c:pt>
                <c:pt idx="4">
                  <c:v>2017/18</c:v>
                </c:pt>
                <c:pt idx="5">
                  <c:v>2018/19</c:v>
                </c:pt>
                <c:pt idx="6">
                  <c:v>2019/20</c:v>
                </c:pt>
                <c:pt idx="7">
                  <c:v>2020/21</c:v>
                </c:pt>
                <c:pt idx="8">
                  <c:v>2021/22</c:v>
                </c:pt>
              </c:strCache>
            </c:strRef>
          </c:cat>
          <c:val>
            <c:numRef>
              <c:f>stat!$F$140:$F$148</c:f>
              <c:numCache>
                <c:formatCode>0%</c:formatCode>
                <c:ptCount val="9"/>
                <c:pt idx="0">
                  <c:v>0.44444444444444442</c:v>
                </c:pt>
                <c:pt idx="1">
                  <c:v>0.58571428571428574</c:v>
                </c:pt>
                <c:pt idx="2">
                  <c:v>0.4375</c:v>
                </c:pt>
                <c:pt idx="3">
                  <c:v>0.6428571428571429</c:v>
                </c:pt>
                <c:pt idx="4">
                  <c:v>0.53749999999999998</c:v>
                </c:pt>
                <c:pt idx="5">
                  <c:v>0.73529411764705888</c:v>
                </c:pt>
                <c:pt idx="6">
                  <c:v>0.72580645161290325</c:v>
                </c:pt>
                <c:pt idx="7">
                  <c:v>0.6404494382022472</c:v>
                </c:pt>
              </c:numCache>
            </c:numRef>
          </c:val>
          <c:extLst>
            <c:ext xmlns:c16="http://schemas.microsoft.com/office/drawing/2014/chart" uri="{C3380CC4-5D6E-409C-BE32-E72D297353CC}">
              <c16:uniqueId val="{00000003-4568-4204-BEA8-A3127D22DF71}"/>
            </c:ext>
          </c:extLst>
        </c:ser>
        <c:ser>
          <c:idx val="5"/>
          <c:order val="5"/>
          <c:tx>
            <c:strRef>
              <c:f>stat!$G$139</c:f>
              <c:strCache>
                <c:ptCount val="1"/>
                <c:pt idx="0">
                  <c:v>Lõpetamisele järgneval 3. õppeaastal ÜHK õpetajana töötanud, %</c:v>
                </c:pt>
              </c:strCache>
            </c:strRef>
          </c:tx>
          <c:spPr>
            <a:solidFill>
              <a:schemeClr val="accent4">
                <a:lumMod val="60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accent4">
                        <a:lumMod val="20000"/>
                        <a:lumOff val="80000"/>
                      </a:schemeClr>
                    </a:solidFill>
                    <a:latin typeface="+mn-lt"/>
                    <a:ea typeface="+mn-ea"/>
                    <a:cs typeface="+mn-cs"/>
                  </a:defRPr>
                </a:pPr>
                <a:endParaRPr lang="et-EE"/>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stat!$A$140:$A$148</c:f>
              <c:strCache>
                <c:ptCount val="9"/>
                <c:pt idx="0">
                  <c:v>2013/14</c:v>
                </c:pt>
                <c:pt idx="1">
                  <c:v>2014/15</c:v>
                </c:pt>
                <c:pt idx="2">
                  <c:v>2015/16</c:v>
                </c:pt>
                <c:pt idx="3">
                  <c:v>2016/17</c:v>
                </c:pt>
                <c:pt idx="4">
                  <c:v>2017/18</c:v>
                </c:pt>
                <c:pt idx="5">
                  <c:v>2018/19</c:v>
                </c:pt>
                <c:pt idx="6">
                  <c:v>2019/20</c:v>
                </c:pt>
                <c:pt idx="7">
                  <c:v>2020/21</c:v>
                </c:pt>
                <c:pt idx="8">
                  <c:v>2021/22</c:v>
                </c:pt>
              </c:strCache>
            </c:strRef>
          </c:cat>
          <c:val>
            <c:numRef>
              <c:f>stat!$G$140:$G$148</c:f>
              <c:numCache>
                <c:formatCode>0%</c:formatCode>
                <c:ptCount val="9"/>
                <c:pt idx="0">
                  <c:v>0.44444444444444442</c:v>
                </c:pt>
                <c:pt idx="1">
                  <c:v>0.5714285714285714</c:v>
                </c:pt>
                <c:pt idx="2">
                  <c:v>0.5</c:v>
                </c:pt>
                <c:pt idx="3">
                  <c:v>0.6071428571428571</c:v>
                </c:pt>
                <c:pt idx="4">
                  <c:v>0.57499999999999996</c:v>
                </c:pt>
                <c:pt idx="5">
                  <c:v>0.72058823529411764</c:v>
                </c:pt>
                <c:pt idx="6">
                  <c:v>0.70967741935483875</c:v>
                </c:pt>
              </c:numCache>
            </c:numRef>
          </c:val>
          <c:extLst>
            <c:ext xmlns:c16="http://schemas.microsoft.com/office/drawing/2014/chart" uri="{C3380CC4-5D6E-409C-BE32-E72D297353CC}">
              <c16:uniqueId val="{00000004-4568-4204-BEA8-A3127D22DF71}"/>
            </c:ext>
          </c:extLst>
        </c:ser>
        <c:dLbls>
          <c:showLegendKey val="0"/>
          <c:showVal val="0"/>
          <c:showCatName val="0"/>
          <c:showSerName val="0"/>
          <c:showPercent val="0"/>
          <c:showBubbleSize val="0"/>
        </c:dLbls>
        <c:gapWidth val="69"/>
        <c:axId val="1300475775"/>
        <c:axId val="1313685599"/>
      </c:barChart>
      <c:lineChart>
        <c:grouping val="standard"/>
        <c:varyColors val="0"/>
        <c:ser>
          <c:idx val="0"/>
          <c:order val="0"/>
          <c:tx>
            <c:strRef>
              <c:f>stat!$B$139</c:f>
              <c:strCache>
                <c:ptCount val="1"/>
                <c:pt idx="0">
                  <c:v>Lõpetanute arv õppeaastal</c:v>
                </c:pt>
              </c:strCache>
            </c:strRef>
          </c:tx>
          <c:spPr>
            <a:ln w="28575" cap="rnd">
              <a:noFill/>
              <a:round/>
            </a:ln>
            <a:effectLst/>
          </c:spPr>
          <c:marker>
            <c:symbol val="circle"/>
            <c:size val="7"/>
            <c:spPr>
              <a:solidFill>
                <a:schemeClr val="accent6"/>
              </a:solidFill>
              <a:ln w="9525">
                <a:solidFill>
                  <a:schemeClr val="accent6"/>
                </a:solidFill>
              </a:ln>
              <a:effectLst/>
            </c:spPr>
          </c:marker>
          <c:dLbls>
            <c:spPr>
              <a:solidFill>
                <a:schemeClr val="accent6"/>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t-E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stat!$A$140:$A$148</c:f>
              <c:strCache>
                <c:ptCount val="9"/>
                <c:pt idx="0">
                  <c:v>2013/14</c:v>
                </c:pt>
                <c:pt idx="1">
                  <c:v>2014/15</c:v>
                </c:pt>
                <c:pt idx="2">
                  <c:v>2015/16</c:v>
                </c:pt>
                <c:pt idx="3">
                  <c:v>2016/17</c:v>
                </c:pt>
                <c:pt idx="4">
                  <c:v>2017/18</c:v>
                </c:pt>
                <c:pt idx="5">
                  <c:v>2018/19</c:v>
                </c:pt>
                <c:pt idx="6">
                  <c:v>2019/20</c:v>
                </c:pt>
                <c:pt idx="7">
                  <c:v>2020/21</c:v>
                </c:pt>
                <c:pt idx="8">
                  <c:v>2021/22</c:v>
                </c:pt>
              </c:strCache>
            </c:strRef>
          </c:cat>
          <c:val>
            <c:numRef>
              <c:f>stat!$B$140:$B$148</c:f>
              <c:numCache>
                <c:formatCode>General</c:formatCode>
                <c:ptCount val="9"/>
                <c:pt idx="0">
                  <c:v>72</c:v>
                </c:pt>
                <c:pt idx="1">
                  <c:v>70</c:v>
                </c:pt>
                <c:pt idx="2">
                  <c:v>64</c:v>
                </c:pt>
                <c:pt idx="3">
                  <c:v>56</c:v>
                </c:pt>
                <c:pt idx="4">
                  <c:v>80</c:v>
                </c:pt>
                <c:pt idx="5">
                  <c:v>68</c:v>
                </c:pt>
                <c:pt idx="6">
                  <c:v>62</c:v>
                </c:pt>
                <c:pt idx="7">
                  <c:v>89</c:v>
                </c:pt>
                <c:pt idx="8">
                  <c:v>94</c:v>
                </c:pt>
              </c:numCache>
            </c:numRef>
          </c:val>
          <c:smooth val="0"/>
          <c:extLst>
            <c:ext xmlns:c16="http://schemas.microsoft.com/office/drawing/2014/chart" uri="{C3380CC4-5D6E-409C-BE32-E72D297353CC}">
              <c16:uniqueId val="{00000005-4568-4204-BEA8-A3127D22DF71}"/>
            </c:ext>
          </c:extLst>
        </c:ser>
        <c:dLbls>
          <c:showLegendKey val="0"/>
          <c:showVal val="0"/>
          <c:showCatName val="0"/>
          <c:showSerName val="0"/>
          <c:showPercent val="0"/>
          <c:showBubbleSize val="0"/>
        </c:dLbls>
        <c:marker val="1"/>
        <c:smooth val="0"/>
        <c:axId val="286199376"/>
        <c:axId val="1303932319"/>
      </c:lineChart>
      <c:catAx>
        <c:axId val="1300475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crossAx val="1313685599"/>
        <c:crosses val="autoZero"/>
        <c:auto val="1"/>
        <c:lblAlgn val="ctr"/>
        <c:lblOffset val="100"/>
        <c:noMultiLvlLbl val="0"/>
      </c:catAx>
      <c:valAx>
        <c:axId val="1313685599"/>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crossAx val="1300475775"/>
        <c:crosses val="autoZero"/>
        <c:crossBetween val="between"/>
      </c:valAx>
      <c:valAx>
        <c:axId val="1303932319"/>
        <c:scaling>
          <c:orientation val="minMax"/>
          <c:max val="10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crossAx val="286199376"/>
        <c:crosses val="max"/>
        <c:crossBetween val="between"/>
      </c:valAx>
      <c:catAx>
        <c:axId val="286199376"/>
        <c:scaling>
          <c:orientation val="minMax"/>
        </c:scaling>
        <c:delete val="1"/>
        <c:axPos val="b"/>
        <c:numFmt formatCode="General" sourceLinked="1"/>
        <c:majorTickMark val="out"/>
        <c:minorTickMark val="none"/>
        <c:tickLblPos val="nextTo"/>
        <c:crossAx val="130393231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t-E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t-EE"/>
    </a:p>
  </c:txPr>
  <c:externalData r:id="rId4">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E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2145E8-3D5F-224D-B2BD-DB522C61DAC9}" type="datetimeFigureOut">
              <a:t>17.11.2023</a:t>
            </a:fld>
            <a:endParaRPr lang="en-E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E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E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4EBCF9-54DE-864D-87F8-5BD191D4CF58}" type="slidenum">
              <a:t>‹#›</a:t>
            </a:fld>
            <a:endParaRPr lang="en-EE"/>
          </a:p>
        </p:txBody>
      </p:sp>
    </p:spTree>
    <p:extLst>
      <p:ext uri="{BB962C8B-B14F-4D97-AF65-F5344CB8AC3E}">
        <p14:creationId xmlns:p14="http://schemas.microsoft.com/office/powerpoint/2010/main" val="4101239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5"/>
          </p:nvPr>
        </p:nvSpPr>
        <p:spPr/>
        <p:txBody>
          <a:bodyPr/>
          <a:lstStyle/>
          <a:p>
            <a:fld id="{AE4EBCF9-54DE-864D-87F8-5BD191D4CF58}" type="slidenum">
              <a:rPr lang="et-EE" smtClean="0"/>
              <a:t>1</a:t>
            </a:fld>
            <a:endParaRPr lang="et-EE"/>
          </a:p>
        </p:txBody>
      </p:sp>
    </p:spTree>
    <p:extLst>
      <p:ext uri="{BB962C8B-B14F-4D97-AF65-F5344CB8AC3E}">
        <p14:creationId xmlns:p14="http://schemas.microsoft.com/office/powerpoint/2010/main" val="608530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5"/>
          </p:nvPr>
        </p:nvSpPr>
        <p:spPr/>
        <p:txBody>
          <a:bodyPr/>
          <a:lstStyle/>
          <a:p>
            <a:fld id="{AE4EBCF9-54DE-864D-87F8-5BD191D4CF58}" type="slidenum">
              <a:rPr lang="et-EE" smtClean="0"/>
              <a:t>13</a:t>
            </a:fld>
            <a:endParaRPr lang="et-EE"/>
          </a:p>
        </p:txBody>
      </p:sp>
    </p:spTree>
    <p:extLst>
      <p:ext uri="{BB962C8B-B14F-4D97-AF65-F5344CB8AC3E}">
        <p14:creationId xmlns:p14="http://schemas.microsoft.com/office/powerpoint/2010/main" val="1826080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5"/>
          </p:nvPr>
        </p:nvSpPr>
        <p:spPr/>
        <p:txBody>
          <a:bodyPr/>
          <a:lstStyle/>
          <a:p>
            <a:fld id="{AE4EBCF9-54DE-864D-87F8-5BD191D4CF58}" type="slidenum">
              <a:rPr lang="et-EE" smtClean="0"/>
              <a:t>14</a:t>
            </a:fld>
            <a:endParaRPr lang="et-EE"/>
          </a:p>
        </p:txBody>
      </p:sp>
    </p:spTree>
    <p:extLst>
      <p:ext uri="{BB962C8B-B14F-4D97-AF65-F5344CB8AC3E}">
        <p14:creationId xmlns:p14="http://schemas.microsoft.com/office/powerpoint/2010/main" val="3721560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800" kern="100" dirty="0">
                <a:effectLst/>
                <a:latin typeface="Times New Roman" panose="02020603050405020304" pitchFamily="18" charset="0"/>
                <a:ea typeface="Calibri" panose="020F0502020204030204" pitchFamily="34" charset="0"/>
                <a:cs typeface="Times New Roman" panose="02020603050405020304" pitchFamily="18" charset="0"/>
              </a:rPr>
              <a:t>Andmed näitavad, et ainsana on </a:t>
            </a:r>
            <a:r>
              <a:rPr lang="et-EE" sz="1800" b="1" kern="100" dirty="0">
                <a:effectLst/>
                <a:latin typeface="Times New Roman" panose="02020603050405020304" pitchFamily="18" charset="0"/>
                <a:ea typeface="Calibri" panose="020F0502020204030204" pitchFamily="34" charset="0"/>
                <a:cs typeface="Times New Roman" panose="02020603050405020304" pitchFamily="18" charset="0"/>
              </a:rPr>
              <a:t>langenud saksa keele õpetajate arv</a:t>
            </a:r>
            <a:r>
              <a:rPr lang="et-EE" sz="1800" kern="100" dirty="0">
                <a:effectLst/>
                <a:latin typeface="Times New Roman" panose="02020603050405020304" pitchFamily="18" charset="0"/>
                <a:ea typeface="Calibri" panose="020F0502020204030204" pitchFamily="34" charset="0"/>
                <a:cs typeface="Times New Roman" panose="02020603050405020304" pitchFamily="18" charset="0"/>
              </a:rPr>
              <a:t>, teiste võõrkeeleõpetajate arv on kasvanud.</a:t>
            </a:r>
            <a:endParaRPr lang="et-E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t-EE" dirty="0"/>
          </a:p>
        </p:txBody>
      </p:sp>
      <p:sp>
        <p:nvSpPr>
          <p:cNvPr id="4" name="Slaidinumbri kohatäide 3"/>
          <p:cNvSpPr>
            <a:spLocks noGrp="1"/>
          </p:cNvSpPr>
          <p:nvPr>
            <p:ph type="sldNum" sz="quarter" idx="5"/>
          </p:nvPr>
        </p:nvSpPr>
        <p:spPr/>
        <p:txBody>
          <a:bodyPr/>
          <a:lstStyle/>
          <a:p>
            <a:fld id="{AE4EBCF9-54DE-864D-87F8-5BD191D4CF58}" type="slidenum">
              <a:rPr lang="et-EE" smtClean="0"/>
              <a:t>15</a:t>
            </a:fld>
            <a:endParaRPr lang="et-EE"/>
          </a:p>
        </p:txBody>
      </p:sp>
    </p:spTree>
    <p:extLst>
      <p:ext uri="{BB962C8B-B14F-4D97-AF65-F5344CB8AC3E}">
        <p14:creationId xmlns:p14="http://schemas.microsoft.com/office/powerpoint/2010/main" val="845785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algn="just">
              <a:lnSpc>
                <a:spcPct val="107000"/>
              </a:lnSpc>
              <a:spcAft>
                <a:spcPts val="800"/>
              </a:spcAft>
            </a:pPr>
            <a:r>
              <a:rPr lang="et-EE" sz="1800" kern="100" dirty="0">
                <a:effectLst/>
                <a:latin typeface="Times New Roman" panose="02020603050405020304" pitchFamily="18" charset="0"/>
                <a:ea typeface="Calibri" panose="020F0502020204030204" pitchFamily="34" charset="0"/>
                <a:cs typeface="Times New Roman" panose="02020603050405020304" pitchFamily="18" charset="0"/>
              </a:rPr>
              <a:t>Nii üldhariduskoolide õpetajaskonnas kui võõrkeeleõpetajate hulgas </a:t>
            </a:r>
            <a:r>
              <a:rPr lang="et-EE" sz="1800" b="1" kern="100" dirty="0">
                <a:effectLst/>
                <a:latin typeface="Times New Roman" panose="02020603050405020304" pitchFamily="18" charset="0"/>
                <a:ea typeface="Calibri" panose="020F0502020204030204" pitchFamily="34" charset="0"/>
                <a:cs typeface="Times New Roman" panose="02020603050405020304" pitchFamily="18" charset="0"/>
              </a:rPr>
              <a:t>on kvalifikatsiooninõuetele vastavate õpetate osakaal langenud ja täna jätkab langustendentsi.</a:t>
            </a:r>
            <a:endParaRPr lang="et-E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t-EE" dirty="0"/>
          </a:p>
        </p:txBody>
      </p:sp>
      <p:sp>
        <p:nvSpPr>
          <p:cNvPr id="4" name="Slaidinumbri kohatäide 3"/>
          <p:cNvSpPr>
            <a:spLocks noGrp="1"/>
          </p:cNvSpPr>
          <p:nvPr>
            <p:ph type="sldNum" sz="quarter" idx="5"/>
          </p:nvPr>
        </p:nvSpPr>
        <p:spPr/>
        <p:txBody>
          <a:bodyPr/>
          <a:lstStyle/>
          <a:p>
            <a:fld id="{AE4EBCF9-54DE-864D-87F8-5BD191D4CF58}" type="slidenum">
              <a:rPr lang="et-EE" smtClean="0"/>
              <a:t>16</a:t>
            </a:fld>
            <a:endParaRPr lang="et-EE"/>
          </a:p>
        </p:txBody>
      </p:sp>
    </p:spTree>
    <p:extLst>
      <p:ext uri="{BB962C8B-B14F-4D97-AF65-F5344CB8AC3E}">
        <p14:creationId xmlns:p14="http://schemas.microsoft.com/office/powerpoint/2010/main" val="3525748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algn="just">
              <a:lnSpc>
                <a:spcPct val="107000"/>
              </a:lnSpc>
              <a:spcAft>
                <a:spcPts val="800"/>
              </a:spcAft>
            </a:pPr>
            <a:r>
              <a:rPr lang="et-EE" sz="1800" b="1" kern="100" dirty="0">
                <a:effectLst/>
                <a:latin typeface="Times New Roman" panose="02020603050405020304" pitchFamily="18" charset="0"/>
                <a:ea typeface="Calibri" panose="020F0502020204030204" pitchFamily="34" charset="0"/>
                <a:cs typeface="Times New Roman" panose="02020603050405020304" pitchFamily="18" charset="0"/>
              </a:rPr>
              <a:t>Võõrkeeleõpetajate vanusjaotus ei erine Eesti üldhariduskoolide õpetajaskonna vanusjaotusest</a:t>
            </a:r>
            <a:r>
              <a:rPr lang="et-EE" sz="1800" kern="100" dirty="0">
                <a:effectLst/>
                <a:latin typeface="Times New Roman" panose="02020603050405020304" pitchFamily="18" charset="0"/>
                <a:ea typeface="Calibri" panose="020F0502020204030204" pitchFamily="34" charset="0"/>
                <a:cs typeface="Times New Roman" panose="02020603050405020304" pitchFamily="18" charset="0"/>
              </a:rPr>
              <a:t>. Sarnaselt kogu Eesti üldhariduskoolide õpetajaskonnale, </a:t>
            </a:r>
            <a:r>
              <a:rPr lang="et-EE" sz="1800" b="1" kern="100" dirty="0">
                <a:effectLst/>
                <a:latin typeface="Times New Roman" panose="02020603050405020304" pitchFamily="18" charset="0"/>
                <a:ea typeface="Calibri" panose="020F0502020204030204" pitchFamily="34" charset="0"/>
                <a:cs typeface="Times New Roman" panose="02020603050405020304" pitchFamily="18" charset="0"/>
              </a:rPr>
              <a:t>kasvab </a:t>
            </a:r>
            <a:r>
              <a:rPr lang="et-EE" sz="1800" kern="100" dirty="0">
                <a:effectLst/>
                <a:latin typeface="Times New Roman" panose="02020603050405020304" pitchFamily="18" charset="0"/>
                <a:ea typeface="Calibri" panose="020F0502020204030204" pitchFamily="34" charset="0"/>
                <a:cs typeface="Times New Roman" panose="02020603050405020304" pitchFamily="18" charset="0"/>
              </a:rPr>
              <a:t>ka võõrkeeleõpetajate hulgas </a:t>
            </a:r>
            <a:r>
              <a:rPr lang="et-EE" sz="1800" b="1" kern="100" dirty="0">
                <a:effectLst/>
                <a:latin typeface="Times New Roman" panose="02020603050405020304" pitchFamily="18" charset="0"/>
                <a:ea typeface="Calibri" panose="020F0502020204030204" pitchFamily="34" charset="0"/>
                <a:cs typeface="Times New Roman" panose="02020603050405020304" pitchFamily="18" charset="0"/>
              </a:rPr>
              <a:t>60-aastaste ja vanemate õpetajate osakaal</a:t>
            </a:r>
            <a:r>
              <a:rPr lang="et-EE" sz="1800" kern="100" dirty="0">
                <a:effectLst/>
                <a:latin typeface="Times New Roman" panose="02020603050405020304" pitchFamily="18" charset="0"/>
                <a:ea typeface="Calibri" panose="020F0502020204030204" pitchFamily="34" charset="0"/>
                <a:cs typeface="Times New Roman" panose="02020603050405020304" pitchFamily="18" charset="0"/>
              </a:rPr>
              <a:t>. Võrreldes kümne õppeaasta taguse ajaga on 60+ vanusgrupi õpetajate osakaal kasvanud õpetajaskonnas ja võõrkeeleõpetajate hulgas 8%. Teistesse vanusgruppidesse kuuluvate õpetajate osakaalud näitavad langustendentsi, va võõrkeeleõpetajate puhul 40-49-a õpetajate vanusgrupp (2013/14-2022/23. õa-l stabiilselt 24-25% võõrkeeleõpetajatest). </a:t>
            </a:r>
            <a:r>
              <a:rPr lang="et-EE" sz="1800" b="1" kern="100" dirty="0">
                <a:effectLst/>
                <a:latin typeface="Times New Roman" panose="02020603050405020304" pitchFamily="18" charset="0"/>
                <a:ea typeface="Calibri" panose="020F0502020204030204" pitchFamily="34" charset="0"/>
                <a:cs typeface="Times New Roman" panose="02020603050405020304" pitchFamily="18" charset="0"/>
              </a:rPr>
              <a:t>Õpetajaskond vananeb.</a:t>
            </a:r>
            <a:endParaRPr lang="et-EE"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t-EE" dirty="0"/>
          </a:p>
        </p:txBody>
      </p:sp>
      <p:sp>
        <p:nvSpPr>
          <p:cNvPr id="4" name="Slaidinumbri kohatäide 3"/>
          <p:cNvSpPr>
            <a:spLocks noGrp="1"/>
          </p:cNvSpPr>
          <p:nvPr>
            <p:ph type="sldNum" sz="quarter" idx="5"/>
          </p:nvPr>
        </p:nvSpPr>
        <p:spPr/>
        <p:txBody>
          <a:bodyPr/>
          <a:lstStyle/>
          <a:p>
            <a:fld id="{AE4EBCF9-54DE-864D-87F8-5BD191D4CF58}" type="slidenum">
              <a:rPr lang="et-EE" smtClean="0"/>
              <a:t>17</a:t>
            </a:fld>
            <a:endParaRPr lang="et-EE"/>
          </a:p>
        </p:txBody>
      </p:sp>
    </p:spTree>
    <p:extLst>
      <p:ext uri="{BB962C8B-B14F-4D97-AF65-F5344CB8AC3E}">
        <p14:creationId xmlns:p14="http://schemas.microsoft.com/office/powerpoint/2010/main" val="1770024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800" b="1" kern="100" dirty="0">
                <a:effectLst/>
                <a:latin typeface="Times New Roman" panose="02020603050405020304" pitchFamily="18" charset="0"/>
                <a:ea typeface="Calibri" panose="020F0502020204030204" pitchFamily="34" charset="0"/>
                <a:cs typeface="Times New Roman" panose="02020603050405020304" pitchFamily="18" charset="0"/>
              </a:rPr>
              <a:t>Tasemeõpe ülikoolis</a:t>
            </a:r>
          </a:p>
          <a:p>
            <a:pPr marL="0" marR="0" lvl="0" indent="0" algn="l" defTabSz="914400" rtl="0" eaLnBrk="1" fontAlgn="auto" latinLnBrk="0" hangingPunct="1">
              <a:lnSpc>
                <a:spcPct val="100000"/>
              </a:lnSpc>
              <a:spcBef>
                <a:spcPts val="0"/>
              </a:spcBef>
              <a:spcAft>
                <a:spcPts val="0"/>
              </a:spcAft>
              <a:buClrTx/>
              <a:buSzTx/>
              <a:buFontTx/>
              <a:buNone/>
              <a:tabLst/>
              <a:defRPr/>
            </a:pPr>
            <a:r>
              <a:rPr lang="et-EE" sz="1800" b="1" kern="100" dirty="0">
                <a:effectLst/>
                <a:latin typeface="Times New Roman" panose="02020603050405020304" pitchFamily="18" charset="0"/>
                <a:ea typeface="Calibri" panose="020F0502020204030204" pitchFamily="34" charset="0"/>
                <a:cs typeface="Times New Roman" panose="02020603050405020304" pitchFamily="18" charset="0"/>
              </a:rPr>
              <a:t>Täpseid andmeid vastuvõetute, üliõpilaste või lõpetanute arvude koht meil võõrkeeleõpetajate koolituse puhul pole.</a:t>
            </a:r>
            <a:endParaRPr lang="et-E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t-EE" sz="1800" kern="100" dirty="0">
                <a:effectLst/>
                <a:latin typeface="Times New Roman" panose="02020603050405020304" pitchFamily="18" charset="0"/>
                <a:ea typeface="Calibri" panose="020F0502020204030204" pitchFamily="34" charset="0"/>
                <a:cs typeface="Times New Roman" panose="02020603050405020304" pitchFamily="18" charset="0"/>
              </a:rPr>
              <a:t>Võõrkeeleõpetajaid koolitavad õppekavad sinise tekstina. Võrdluseks on lisatud 2023.a </a:t>
            </a:r>
            <a:r>
              <a:rPr lang="et-EE" sz="1800" kern="100" dirty="0" err="1">
                <a:effectLst/>
                <a:latin typeface="Times New Roman" panose="02020603050405020304" pitchFamily="18" charset="0"/>
                <a:ea typeface="Calibri" panose="020F0502020204030204" pitchFamily="34" charset="0"/>
                <a:cs typeface="Times New Roman" panose="02020603050405020304" pitchFamily="18" charset="0"/>
              </a:rPr>
              <a:t>SAISi</a:t>
            </a:r>
            <a:r>
              <a:rPr lang="et-EE" sz="1800" kern="100" dirty="0">
                <a:effectLst/>
                <a:latin typeface="Times New Roman" panose="02020603050405020304" pitchFamily="18" charset="0"/>
                <a:ea typeface="Calibri" panose="020F0502020204030204" pitchFamily="34" charset="0"/>
                <a:cs typeface="Times New Roman" panose="02020603050405020304" pitchFamily="18" charset="0"/>
              </a:rPr>
              <a:t> andmete alusel suurimate konkurssidega (rohelisega tähistatud andmelahtrid) ning väikseimate konkurssidega (roosaga tähistatud andmelahtrid) õpetajakoolituse õppekavade konkursinäitajad 2019-2023. aastal. </a:t>
            </a:r>
          </a:p>
          <a:p>
            <a:pPr marL="0" marR="0" lvl="0" indent="0" algn="l" defTabSz="914400" rtl="0" eaLnBrk="1" fontAlgn="auto" latinLnBrk="0" hangingPunct="1">
              <a:lnSpc>
                <a:spcPct val="100000"/>
              </a:lnSpc>
              <a:spcBef>
                <a:spcPts val="0"/>
              </a:spcBef>
              <a:spcAft>
                <a:spcPts val="0"/>
              </a:spcAft>
              <a:buClrTx/>
              <a:buSzTx/>
              <a:buFontTx/>
              <a:buNone/>
              <a:tabLst/>
              <a:defRPr/>
            </a:pPr>
            <a:r>
              <a:rPr lang="et-EE" sz="1800" kern="100" dirty="0">
                <a:effectLst/>
                <a:latin typeface="Times New Roman" panose="02020603050405020304" pitchFamily="18" charset="0"/>
                <a:ea typeface="Calibri" panose="020F0502020204030204" pitchFamily="34" charset="0"/>
                <a:cs typeface="Times New Roman" panose="02020603050405020304" pitchFamily="18" charset="0"/>
              </a:rPr>
              <a:t>Konkursside andmed näitavad, et võõrkeeleõpetajaid koolitavate õppekavade konkursid ei kuulu 2023.a </a:t>
            </a:r>
            <a:r>
              <a:rPr lang="et-EE" sz="1800" kern="100" dirty="0" err="1">
                <a:effectLst/>
                <a:latin typeface="Times New Roman" panose="02020603050405020304" pitchFamily="18" charset="0"/>
                <a:ea typeface="Calibri" panose="020F0502020204030204" pitchFamily="34" charset="0"/>
                <a:cs typeface="Times New Roman" panose="02020603050405020304" pitchFamily="18" charset="0"/>
              </a:rPr>
              <a:t>SAISi</a:t>
            </a:r>
            <a:r>
              <a:rPr lang="et-EE" sz="1800" kern="100" dirty="0">
                <a:effectLst/>
                <a:latin typeface="Times New Roman" panose="02020603050405020304" pitchFamily="18" charset="0"/>
                <a:ea typeface="Calibri" panose="020F0502020204030204" pitchFamily="34" charset="0"/>
                <a:cs typeface="Times New Roman" panose="02020603050405020304" pitchFamily="18" charset="0"/>
              </a:rPr>
              <a:t> andmete alusel kõige populaarsemate ega ka kõige ebapopulaarsemate õpetajakoolituse õppekavade hulka. Suurimate konkurssidega õpetajakoolituse õppekavad on olnud läbi aastate praktiliselt samad, väikseimate konkurssidega õppekavad on varieerunud enam. Võõrkeeleõpetajaid </a:t>
            </a:r>
            <a:r>
              <a:rPr lang="et-EE" sz="1800" b="1" kern="100" dirty="0">
                <a:effectLst/>
                <a:latin typeface="Times New Roman" panose="02020603050405020304" pitchFamily="18" charset="0"/>
                <a:ea typeface="Calibri" panose="020F0502020204030204" pitchFamily="34" charset="0"/>
                <a:cs typeface="Times New Roman" panose="02020603050405020304" pitchFamily="18" charset="0"/>
              </a:rPr>
              <a:t>ettevalmistavatest õppekavadest </a:t>
            </a:r>
            <a:r>
              <a:rPr lang="et-EE" sz="1800" kern="100" dirty="0">
                <a:effectLst/>
                <a:latin typeface="Times New Roman" panose="02020603050405020304" pitchFamily="18" charset="0"/>
                <a:ea typeface="Calibri" panose="020F0502020204030204" pitchFamily="34" charset="0"/>
                <a:cs typeface="Times New Roman" panose="02020603050405020304" pitchFamily="18" charset="0"/>
              </a:rPr>
              <a:t>kuulusid </a:t>
            </a:r>
            <a:r>
              <a:rPr lang="et-EE" sz="1800" i="1" kern="100" dirty="0">
                <a:effectLst/>
                <a:latin typeface="Times New Roman" panose="02020603050405020304" pitchFamily="18" charset="0"/>
                <a:ea typeface="Calibri" panose="020F0502020204030204" pitchFamily="34" charset="0"/>
                <a:cs typeface="Times New Roman" panose="02020603050405020304" pitchFamily="18" charset="0"/>
              </a:rPr>
              <a:t>Keeleõpetaja mitmekeelses koolis</a:t>
            </a:r>
            <a:r>
              <a:rPr lang="et-EE" sz="1800" kern="100" dirty="0">
                <a:effectLst/>
                <a:latin typeface="Times New Roman" panose="02020603050405020304" pitchFamily="18" charset="0"/>
                <a:ea typeface="Calibri" panose="020F0502020204030204" pitchFamily="34" charset="0"/>
                <a:cs typeface="Times New Roman" panose="02020603050405020304" pitchFamily="18" charset="0"/>
              </a:rPr>
              <a:t> 2020. aastal ja TLÜ </a:t>
            </a:r>
            <a:r>
              <a:rPr lang="et-EE" sz="1800" i="1" kern="100" dirty="0">
                <a:effectLst/>
                <a:latin typeface="Times New Roman" panose="02020603050405020304" pitchFamily="18" charset="0"/>
                <a:ea typeface="Calibri" panose="020F0502020204030204" pitchFamily="34" charset="0"/>
                <a:cs typeface="Times New Roman" panose="02020603050405020304" pitchFamily="18" charset="0"/>
              </a:rPr>
              <a:t>Võõrkeeleõpetaja</a:t>
            </a:r>
            <a:r>
              <a:rPr lang="et-EE" sz="1800" kern="100" dirty="0">
                <a:effectLst/>
                <a:latin typeface="Times New Roman" panose="02020603050405020304" pitchFamily="18" charset="0"/>
                <a:ea typeface="Calibri" panose="020F0502020204030204" pitchFamily="34" charset="0"/>
                <a:cs typeface="Times New Roman" panose="02020603050405020304" pitchFamily="18" charset="0"/>
              </a:rPr>
              <a:t> õppekava 2022. aastal ebapopulaarsemate õpetajakoolituse õppekavade hulka konkursinäitaja alusel.</a:t>
            </a:r>
            <a:endParaRPr lang="et-E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t-EE" dirty="0"/>
          </a:p>
        </p:txBody>
      </p:sp>
      <p:sp>
        <p:nvSpPr>
          <p:cNvPr id="4" name="Slaidinumbri kohatäide 3"/>
          <p:cNvSpPr>
            <a:spLocks noGrp="1"/>
          </p:cNvSpPr>
          <p:nvPr>
            <p:ph type="sldNum" sz="quarter" idx="5"/>
          </p:nvPr>
        </p:nvSpPr>
        <p:spPr/>
        <p:txBody>
          <a:bodyPr/>
          <a:lstStyle/>
          <a:p>
            <a:fld id="{AE4EBCF9-54DE-864D-87F8-5BD191D4CF58}" type="slidenum">
              <a:rPr lang="et-EE" smtClean="0"/>
              <a:t>18</a:t>
            </a:fld>
            <a:endParaRPr lang="et-EE"/>
          </a:p>
        </p:txBody>
      </p:sp>
    </p:spTree>
    <p:extLst>
      <p:ext uri="{BB962C8B-B14F-4D97-AF65-F5344CB8AC3E}">
        <p14:creationId xmlns:p14="http://schemas.microsoft.com/office/powerpoint/2010/main" val="2249211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5"/>
          </p:nvPr>
        </p:nvSpPr>
        <p:spPr/>
        <p:txBody>
          <a:bodyPr/>
          <a:lstStyle/>
          <a:p>
            <a:fld id="{AE4EBCF9-54DE-864D-87F8-5BD191D4CF58}" type="slidenum">
              <a:rPr lang="et-EE" smtClean="0"/>
              <a:t>19</a:t>
            </a:fld>
            <a:endParaRPr lang="et-EE"/>
          </a:p>
        </p:txBody>
      </p:sp>
    </p:spTree>
    <p:extLst>
      <p:ext uri="{BB962C8B-B14F-4D97-AF65-F5344CB8AC3E}">
        <p14:creationId xmlns:p14="http://schemas.microsoft.com/office/powerpoint/2010/main" val="4077804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800" b="1" kern="100" dirty="0">
                <a:effectLst/>
                <a:latin typeface="Times New Roman" panose="02020603050405020304" pitchFamily="18" charset="0"/>
                <a:ea typeface="Calibri" panose="020F0502020204030204" pitchFamily="34" charset="0"/>
                <a:cs typeface="Times New Roman" panose="02020603050405020304" pitchFamily="18" charset="0"/>
              </a:rPr>
              <a:t>Õpetajakoolituse üliõpilaste arv on hakanud viimasel neljal õppeaastal kasvama,</a:t>
            </a:r>
            <a:r>
              <a:rPr lang="et-EE" sz="1800" kern="100" dirty="0">
                <a:effectLst/>
                <a:latin typeface="Times New Roman" panose="02020603050405020304" pitchFamily="18" charset="0"/>
                <a:ea typeface="Calibri" panose="020F0502020204030204" pitchFamily="34" charset="0"/>
                <a:cs typeface="Times New Roman" panose="02020603050405020304" pitchFamily="18" charset="0"/>
              </a:rPr>
              <a:t> võõrkeeleõpetajaid koolitavate õppekavade õppurite arv on olnud suhteliselt stabiilne.</a:t>
            </a:r>
            <a:endParaRPr lang="et-E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t-EE" dirty="0"/>
          </a:p>
        </p:txBody>
      </p:sp>
      <p:sp>
        <p:nvSpPr>
          <p:cNvPr id="4" name="Slaidinumbri kohatäide 3"/>
          <p:cNvSpPr>
            <a:spLocks noGrp="1"/>
          </p:cNvSpPr>
          <p:nvPr>
            <p:ph type="sldNum" sz="quarter" idx="5"/>
          </p:nvPr>
        </p:nvSpPr>
        <p:spPr/>
        <p:txBody>
          <a:bodyPr/>
          <a:lstStyle/>
          <a:p>
            <a:fld id="{AE4EBCF9-54DE-864D-87F8-5BD191D4CF58}" type="slidenum">
              <a:rPr lang="et-EE" smtClean="0"/>
              <a:t>20</a:t>
            </a:fld>
            <a:endParaRPr lang="et-EE"/>
          </a:p>
        </p:txBody>
      </p:sp>
    </p:spTree>
    <p:extLst>
      <p:ext uri="{BB962C8B-B14F-4D97-AF65-F5344CB8AC3E}">
        <p14:creationId xmlns:p14="http://schemas.microsoft.com/office/powerpoint/2010/main" val="1222539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5"/>
          </p:nvPr>
        </p:nvSpPr>
        <p:spPr/>
        <p:txBody>
          <a:bodyPr/>
          <a:lstStyle/>
          <a:p>
            <a:fld id="{AE4EBCF9-54DE-864D-87F8-5BD191D4CF58}" type="slidenum">
              <a:rPr lang="et-EE" smtClean="0"/>
              <a:t>21</a:t>
            </a:fld>
            <a:endParaRPr lang="et-EE"/>
          </a:p>
        </p:txBody>
      </p:sp>
    </p:spTree>
    <p:extLst>
      <p:ext uri="{BB962C8B-B14F-4D97-AF65-F5344CB8AC3E}">
        <p14:creationId xmlns:p14="http://schemas.microsoft.com/office/powerpoint/2010/main" val="1509809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5"/>
          </p:nvPr>
        </p:nvSpPr>
        <p:spPr/>
        <p:txBody>
          <a:bodyPr/>
          <a:lstStyle/>
          <a:p>
            <a:fld id="{AE4EBCF9-54DE-864D-87F8-5BD191D4CF58}" type="slidenum">
              <a:rPr lang="et-EE" smtClean="0"/>
              <a:t>22</a:t>
            </a:fld>
            <a:endParaRPr lang="et-EE"/>
          </a:p>
        </p:txBody>
      </p:sp>
    </p:spTree>
    <p:extLst>
      <p:ext uri="{BB962C8B-B14F-4D97-AF65-F5344CB8AC3E}">
        <p14:creationId xmlns:p14="http://schemas.microsoft.com/office/powerpoint/2010/main" val="4162511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cs typeface="Calibri"/>
            </a:endParaRPr>
          </a:p>
        </p:txBody>
      </p:sp>
      <p:sp>
        <p:nvSpPr>
          <p:cNvPr id="4" name="Slaidinumbri kohatäide 3"/>
          <p:cNvSpPr>
            <a:spLocks noGrp="1"/>
          </p:cNvSpPr>
          <p:nvPr>
            <p:ph type="sldNum" sz="quarter" idx="5"/>
          </p:nvPr>
        </p:nvSpPr>
        <p:spPr/>
        <p:txBody>
          <a:bodyPr/>
          <a:lstStyle/>
          <a:p>
            <a:fld id="{AE4EBCF9-54DE-864D-87F8-5BD191D4CF58}" type="slidenum">
              <a:rPr lang="et-EE" smtClean="0"/>
              <a:t>2</a:t>
            </a:fld>
            <a:endParaRPr lang="et-EE"/>
          </a:p>
        </p:txBody>
      </p:sp>
    </p:spTree>
    <p:extLst>
      <p:ext uri="{BB962C8B-B14F-4D97-AF65-F5344CB8AC3E}">
        <p14:creationId xmlns:p14="http://schemas.microsoft.com/office/powerpoint/2010/main" val="12718781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800" b="1" kern="100" dirty="0">
                <a:effectLst/>
                <a:latin typeface="Times New Roman" panose="02020603050405020304" pitchFamily="18" charset="0"/>
                <a:ea typeface="Calibri" panose="020F0502020204030204" pitchFamily="34" charset="0"/>
                <a:cs typeface="Times New Roman" panose="02020603050405020304" pitchFamily="18" charset="0"/>
              </a:rPr>
              <a:t>Võõrkeeleõpetajaid koolitavate õppekavade lõpetanud on kutsekindlamad kui aineõpetajate koolituse (MA) ja klassiõpetajate koolituse õppekavade lõpetanud – ametisse rakendumise osakaalud on palju kõrgemad.</a:t>
            </a:r>
            <a:r>
              <a:rPr lang="et-EE"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t-E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t-EE" dirty="0"/>
          </a:p>
        </p:txBody>
      </p:sp>
      <p:sp>
        <p:nvSpPr>
          <p:cNvPr id="4" name="Slaidinumbri kohatäide 3"/>
          <p:cNvSpPr>
            <a:spLocks noGrp="1"/>
          </p:cNvSpPr>
          <p:nvPr>
            <p:ph type="sldNum" sz="quarter" idx="5"/>
          </p:nvPr>
        </p:nvSpPr>
        <p:spPr/>
        <p:txBody>
          <a:bodyPr/>
          <a:lstStyle/>
          <a:p>
            <a:fld id="{AE4EBCF9-54DE-864D-87F8-5BD191D4CF58}" type="slidenum">
              <a:rPr lang="et-EE" smtClean="0"/>
              <a:t>23</a:t>
            </a:fld>
            <a:endParaRPr lang="et-EE"/>
          </a:p>
        </p:txBody>
      </p:sp>
    </p:spTree>
    <p:extLst>
      <p:ext uri="{BB962C8B-B14F-4D97-AF65-F5344CB8AC3E}">
        <p14:creationId xmlns:p14="http://schemas.microsoft.com/office/powerpoint/2010/main" val="257420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algn="just">
              <a:lnSpc>
                <a:spcPct val="107000"/>
              </a:lnSpc>
              <a:spcAft>
                <a:spcPts val="800"/>
              </a:spcAft>
            </a:pPr>
            <a:r>
              <a:rPr lang="et-EE" sz="1800" kern="100" dirty="0">
                <a:effectLst/>
                <a:latin typeface="Times New Roman" panose="02020603050405020304" pitchFamily="18" charset="0"/>
                <a:ea typeface="Calibri" panose="020F0502020204030204" pitchFamily="34" charset="0"/>
                <a:cs typeface="Times New Roman" panose="02020603050405020304" pitchFamily="18" charset="0"/>
              </a:rPr>
              <a:t>Võrreldes võõrkeeleõpetajate liikuvuse andmeid kogu Eesti üldhariduskoolide õpetajaskonna vastavate näitajatega, siis saame väita, et </a:t>
            </a:r>
            <a:r>
              <a:rPr lang="et-EE" sz="1800" b="1" kern="100" dirty="0">
                <a:effectLst/>
                <a:latin typeface="Times New Roman" panose="02020603050405020304" pitchFamily="18" charset="0"/>
                <a:ea typeface="Calibri" panose="020F0502020204030204" pitchFamily="34" charset="0"/>
                <a:cs typeface="Times New Roman" panose="02020603050405020304" pitchFamily="18" charset="0"/>
              </a:rPr>
              <a:t>võõrkeeleõpetajate hulgas on liikuvuse näitajad suuremad, st et viimase kümne õppeaasta andmed näitavad, et igal aastal vahetub võõrkeeleõpetajaid välja keskmiselt rohkem kui üldhariduskoolide õpetajaid.</a:t>
            </a:r>
            <a:endParaRPr lang="et-E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t-EE" sz="1800" kern="100" dirty="0">
                <a:effectLst/>
                <a:latin typeface="Times New Roman" panose="02020603050405020304" pitchFamily="18" charset="0"/>
                <a:ea typeface="Calibri" panose="020F0502020204030204" pitchFamily="34" charset="0"/>
                <a:cs typeface="Times New Roman" panose="02020603050405020304" pitchFamily="18" charset="0"/>
              </a:rPr>
              <a:t>Võõrkeeleõpetajate hulgas on olnud viimasel kümnel õppeaastal keskmiselt 15% esmakordselt õpetajatööd alustanud õpetajaid ja ametisse naasnuid õpetajaid ning keskmiselt 13% ametist lahkunud ja ajutiselt eemal viibivaid õpetajaid. Kõigi üldhariduskoolide õpetajate puhul on nimetatud näitajad keskmiselt 11% ja 9%.</a:t>
            </a:r>
            <a:endParaRPr lang="et-E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t-EE" dirty="0"/>
          </a:p>
        </p:txBody>
      </p:sp>
      <p:sp>
        <p:nvSpPr>
          <p:cNvPr id="4" name="Slaidinumbri kohatäide 3"/>
          <p:cNvSpPr>
            <a:spLocks noGrp="1"/>
          </p:cNvSpPr>
          <p:nvPr>
            <p:ph type="sldNum" sz="quarter" idx="5"/>
          </p:nvPr>
        </p:nvSpPr>
        <p:spPr/>
        <p:txBody>
          <a:bodyPr/>
          <a:lstStyle/>
          <a:p>
            <a:fld id="{AE4EBCF9-54DE-864D-87F8-5BD191D4CF58}" type="slidenum">
              <a:rPr lang="et-EE" smtClean="0"/>
              <a:t>24</a:t>
            </a:fld>
            <a:endParaRPr lang="et-EE"/>
          </a:p>
        </p:txBody>
      </p:sp>
    </p:spTree>
    <p:extLst>
      <p:ext uri="{BB962C8B-B14F-4D97-AF65-F5344CB8AC3E}">
        <p14:creationId xmlns:p14="http://schemas.microsoft.com/office/powerpoint/2010/main" val="3819541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sz="1800" dirty="0">
                <a:solidFill>
                  <a:srgbClr val="000000"/>
                </a:solidFill>
                <a:effectLst/>
                <a:latin typeface="Calibri" panose="020F0502020204030204" pitchFamily="34" charset="0"/>
                <a:ea typeface="Calibri" panose="020F0502020204030204" pitchFamily="34" charset="0"/>
              </a:rPr>
              <a:t>Eesti Võõrkeeleõpetajate Liit on </a:t>
            </a:r>
            <a:r>
              <a:rPr lang="et-EE" sz="1800" dirty="0" err="1">
                <a:solidFill>
                  <a:srgbClr val="000000"/>
                </a:solidFill>
                <a:effectLst/>
                <a:latin typeface="Calibri" panose="020F0502020204030204" pitchFamily="34" charset="0"/>
                <a:ea typeface="Calibri" panose="020F0502020204030204" pitchFamily="34" charset="0"/>
              </a:rPr>
              <a:t>HTMi</a:t>
            </a:r>
            <a:r>
              <a:rPr lang="et-EE" sz="1800" dirty="0">
                <a:solidFill>
                  <a:srgbClr val="000000"/>
                </a:solidFill>
                <a:effectLst/>
                <a:latin typeface="Calibri" panose="020F0502020204030204" pitchFamily="34" charset="0"/>
                <a:ea typeface="Calibri" panose="020F0502020204030204" pitchFamily="34" charset="0"/>
              </a:rPr>
              <a:t> pikaajaline strateegiline partner ja toob kokku nii eri võõrkeelte kui ka eesti keele kui teise keele õpetajad. Nii levib Eestis parim keeleõppealane teadmine ja kogemus.</a:t>
            </a:r>
            <a:endParaRPr lang="et-EE" sz="1800" dirty="0">
              <a:effectLst/>
              <a:latin typeface="Calibri" panose="020F0502020204030204" pitchFamily="34" charset="0"/>
              <a:ea typeface="Calibri" panose="020F0502020204030204" pitchFamily="34" charset="0"/>
            </a:endParaRPr>
          </a:p>
          <a:p>
            <a:r>
              <a:rPr lang="et-EE" sz="1800" dirty="0" err="1">
                <a:solidFill>
                  <a:srgbClr val="000000"/>
                </a:solidFill>
                <a:effectLst/>
                <a:latin typeface="Calibri" panose="020F0502020204030204" pitchFamily="34" charset="0"/>
                <a:ea typeface="Calibri" panose="020F0502020204030204" pitchFamily="34" charset="0"/>
              </a:rPr>
              <a:t>HTMi</a:t>
            </a:r>
            <a:r>
              <a:rPr lang="et-EE" sz="1800">
                <a:solidFill>
                  <a:srgbClr val="000000"/>
                </a:solidFill>
                <a:effectLst/>
                <a:latin typeface="Calibri" panose="020F0502020204030204" pitchFamily="34" charset="0"/>
                <a:ea typeface="Calibri" panose="020F0502020204030204" pitchFamily="34" charset="0"/>
              </a:rPr>
              <a:t> soovitus </a:t>
            </a:r>
            <a:r>
              <a:rPr lang="et-EE" sz="1800" dirty="0">
                <a:solidFill>
                  <a:srgbClr val="000000"/>
                </a:solidFill>
                <a:effectLst/>
                <a:latin typeface="Calibri" panose="020F0502020204030204" pitchFamily="34" charset="0"/>
                <a:ea typeface="Calibri" panose="020F0502020204030204" pitchFamily="34" charset="0"/>
              </a:rPr>
              <a:t>on, et võimalikult paljud keeleõpetajad, kes täna ei ole veel oma aineseltsi liikmed, võiksid </a:t>
            </a:r>
            <a:r>
              <a:rPr lang="et-EE" sz="1800">
                <a:solidFill>
                  <a:srgbClr val="000000"/>
                </a:solidFill>
                <a:effectLst/>
                <a:latin typeface="Calibri" panose="020F0502020204030204" pitchFamily="34" charset="0"/>
                <a:ea typeface="Calibri" panose="020F0502020204030204" pitchFamily="34" charset="0"/>
              </a:rPr>
              <a:t>selleks saada.</a:t>
            </a:r>
            <a:endParaRPr lang="et-EE" sz="1800" dirty="0">
              <a:effectLst/>
              <a:latin typeface="Calibri" panose="020F0502020204030204" pitchFamily="34" charset="0"/>
              <a:ea typeface="Calibri" panose="020F0502020204030204" pitchFamily="34" charset="0"/>
            </a:endParaRPr>
          </a:p>
          <a:p>
            <a:endParaRPr lang="et-EE" dirty="0"/>
          </a:p>
        </p:txBody>
      </p:sp>
      <p:sp>
        <p:nvSpPr>
          <p:cNvPr id="4" name="Slaidinumbri kohatäide 3"/>
          <p:cNvSpPr>
            <a:spLocks noGrp="1"/>
          </p:cNvSpPr>
          <p:nvPr>
            <p:ph type="sldNum" sz="quarter" idx="5"/>
          </p:nvPr>
        </p:nvSpPr>
        <p:spPr/>
        <p:txBody>
          <a:bodyPr/>
          <a:lstStyle/>
          <a:p>
            <a:fld id="{AE4EBCF9-54DE-864D-87F8-5BD191D4CF58}" type="slidenum">
              <a:rPr lang="et-EE" smtClean="0"/>
              <a:t>25</a:t>
            </a:fld>
            <a:endParaRPr lang="et-EE"/>
          </a:p>
        </p:txBody>
      </p:sp>
    </p:spTree>
    <p:extLst>
      <p:ext uri="{BB962C8B-B14F-4D97-AF65-F5344CB8AC3E}">
        <p14:creationId xmlns:p14="http://schemas.microsoft.com/office/powerpoint/2010/main" val="2082513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cs typeface="Calibri"/>
            </a:endParaRPr>
          </a:p>
        </p:txBody>
      </p:sp>
      <p:sp>
        <p:nvSpPr>
          <p:cNvPr id="4" name="Slaidinumbri kohatäide 3"/>
          <p:cNvSpPr>
            <a:spLocks noGrp="1"/>
          </p:cNvSpPr>
          <p:nvPr>
            <p:ph type="sldNum" sz="quarter" idx="5"/>
          </p:nvPr>
        </p:nvSpPr>
        <p:spPr/>
        <p:txBody>
          <a:bodyPr/>
          <a:lstStyle/>
          <a:p>
            <a:fld id="{AE4EBCF9-54DE-864D-87F8-5BD191D4CF58}" type="slidenum">
              <a:rPr lang="et-EE" smtClean="0"/>
              <a:t>3</a:t>
            </a:fld>
            <a:endParaRPr lang="et-EE"/>
          </a:p>
        </p:txBody>
      </p:sp>
    </p:spTree>
    <p:extLst>
      <p:ext uri="{BB962C8B-B14F-4D97-AF65-F5344CB8AC3E}">
        <p14:creationId xmlns:p14="http://schemas.microsoft.com/office/powerpoint/2010/main" val="1508774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cs typeface="Calibri"/>
              </a:rPr>
              <a:t>Haridus- ja </a:t>
            </a:r>
            <a:r>
              <a:rPr lang="et-EE" dirty="0" err="1">
                <a:cs typeface="Calibri"/>
              </a:rPr>
              <a:t>noorteprogramm</a:t>
            </a:r>
            <a:r>
              <a:rPr lang="et-EE" dirty="0">
                <a:cs typeface="Calibri"/>
              </a:rPr>
              <a:t> 2022 - 2025</a:t>
            </a:r>
          </a:p>
        </p:txBody>
      </p:sp>
      <p:sp>
        <p:nvSpPr>
          <p:cNvPr id="4" name="Slaidinumbri kohatäide 3"/>
          <p:cNvSpPr>
            <a:spLocks noGrp="1"/>
          </p:cNvSpPr>
          <p:nvPr>
            <p:ph type="sldNum" sz="quarter" idx="5"/>
          </p:nvPr>
        </p:nvSpPr>
        <p:spPr/>
        <p:txBody>
          <a:bodyPr/>
          <a:lstStyle/>
          <a:p>
            <a:fld id="{AE4EBCF9-54DE-864D-87F8-5BD191D4CF58}" type="slidenum">
              <a:rPr lang="et-EE" smtClean="0"/>
              <a:t>4</a:t>
            </a:fld>
            <a:endParaRPr lang="et-EE"/>
          </a:p>
        </p:txBody>
      </p:sp>
    </p:spTree>
    <p:extLst>
      <p:ext uri="{BB962C8B-B14F-4D97-AF65-F5344CB8AC3E}">
        <p14:creationId xmlns:p14="http://schemas.microsoft.com/office/powerpoint/2010/main" val="1729508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Viimase 18 õppeaastaga on põhikooliõpilaste arv suurenenud Harjumaal 37%. Suurenemine veel ka Tartumaal, mujal maakondades samal perioodil suur õpilaste arvu langus.</a:t>
            </a:r>
          </a:p>
        </p:txBody>
      </p:sp>
      <p:sp>
        <p:nvSpPr>
          <p:cNvPr id="4" name="Slaidinumbri kohatäide 3"/>
          <p:cNvSpPr>
            <a:spLocks noGrp="1"/>
          </p:cNvSpPr>
          <p:nvPr>
            <p:ph type="sldNum" sz="quarter" idx="5"/>
          </p:nvPr>
        </p:nvSpPr>
        <p:spPr/>
        <p:txBody>
          <a:bodyPr/>
          <a:lstStyle/>
          <a:p>
            <a:fld id="{AE4EBCF9-54DE-864D-87F8-5BD191D4CF58}" type="slidenum">
              <a:rPr lang="et-EE" smtClean="0"/>
              <a:t>8</a:t>
            </a:fld>
            <a:endParaRPr lang="et-EE"/>
          </a:p>
        </p:txBody>
      </p:sp>
    </p:spTree>
    <p:extLst>
      <p:ext uri="{BB962C8B-B14F-4D97-AF65-F5344CB8AC3E}">
        <p14:creationId xmlns:p14="http://schemas.microsoft.com/office/powerpoint/2010/main" val="2540317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5"/>
          </p:nvPr>
        </p:nvSpPr>
        <p:spPr/>
        <p:txBody>
          <a:bodyPr/>
          <a:lstStyle/>
          <a:p>
            <a:fld id="{AE4EBCF9-54DE-864D-87F8-5BD191D4CF58}" type="slidenum">
              <a:rPr lang="et-EE" smtClean="0"/>
              <a:t>9</a:t>
            </a:fld>
            <a:endParaRPr lang="et-EE"/>
          </a:p>
        </p:txBody>
      </p:sp>
    </p:spTree>
    <p:extLst>
      <p:ext uri="{BB962C8B-B14F-4D97-AF65-F5344CB8AC3E}">
        <p14:creationId xmlns:p14="http://schemas.microsoft.com/office/powerpoint/2010/main" val="953168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5"/>
          </p:nvPr>
        </p:nvSpPr>
        <p:spPr/>
        <p:txBody>
          <a:bodyPr/>
          <a:lstStyle/>
          <a:p>
            <a:fld id="{AE4EBCF9-54DE-864D-87F8-5BD191D4CF58}" type="slidenum">
              <a:rPr lang="et-EE" smtClean="0"/>
              <a:t>10</a:t>
            </a:fld>
            <a:endParaRPr lang="et-EE"/>
          </a:p>
        </p:txBody>
      </p:sp>
    </p:spTree>
    <p:extLst>
      <p:ext uri="{BB962C8B-B14F-4D97-AF65-F5344CB8AC3E}">
        <p14:creationId xmlns:p14="http://schemas.microsoft.com/office/powerpoint/2010/main" val="3479908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sz="1800" dirty="0">
                <a:effectLst/>
                <a:latin typeface="Calibri" panose="020F0502020204030204" pitchFamily="34" charset="0"/>
                <a:ea typeface="Calibri" panose="020F0502020204030204" pitchFamily="34" charset="0"/>
              </a:rPr>
              <a:t>Viimase 8 aasta jooksul on õpetajate arv tõusnud umbes 2300 võrra (ca 280 aastas). 2018 aastal tehtud tööjõuvajaduse prognoos näitas, et aastane üldhariduse aineõpetajate asendusvajadus on ligikaudu 380 õpetajat, tegelikkuses lisandub neid kolmandiku võrra vähem (Mets &amp; Viia, 2018). </a:t>
            </a:r>
          </a:p>
          <a:p>
            <a:endParaRPr lang="et-EE" dirty="0"/>
          </a:p>
        </p:txBody>
      </p:sp>
      <p:sp>
        <p:nvSpPr>
          <p:cNvPr id="4" name="Slaidinumbri kohatäide 3"/>
          <p:cNvSpPr>
            <a:spLocks noGrp="1"/>
          </p:cNvSpPr>
          <p:nvPr>
            <p:ph type="sldNum" sz="quarter" idx="5"/>
          </p:nvPr>
        </p:nvSpPr>
        <p:spPr/>
        <p:txBody>
          <a:bodyPr/>
          <a:lstStyle/>
          <a:p>
            <a:fld id="{AE4EBCF9-54DE-864D-87F8-5BD191D4CF58}" type="slidenum">
              <a:rPr lang="et-EE" smtClean="0"/>
              <a:t>11</a:t>
            </a:fld>
            <a:endParaRPr lang="et-EE"/>
          </a:p>
        </p:txBody>
      </p:sp>
    </p:spTree>
    <p:extLst>
      <p:ext uri="{BB962C8B-B14F-4D97-AF65-F5344CB8AC3E}">
        <p14:creationId xmlns:p14="http://schemas.microsoft.com/office/powerpoint/2010/main" val="933154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800" b="1" kern="100" dirty="0" err="1">
                <a:effectLst/>
                <a:latin typeface="Times New Roman" panose="02020603050405020304" pitchFamily="18" charset="0"/>
                <a:ea typeface="Calibri" panose="020F0502020204030204" pitchFamily="34" charset="0"/>
                <a:cs typeface="Times New Roman" panose="02020603050405020304" pitchFamily="18" charset="0"/>
              </a:rPr>
              <a:t>EHISe</a:t>
            </a:r>
            <a:r>
              <a:rPr lang="et-EE" sz="1800" b="1" kern="100" dirty="0">
                <a:effectLst/>
                <a:latin typeface="Times New Roman" panose="02020603050405020304" pitchFamily="18" charset="0"/>
                <a:ea typeface="Calibri" panose="020F0502020204030204" pitchFamily="34" charset="0"/>
                <a:cs typeface="Times New Roman" panose="02020603050405020304" pitchFamily="18" charset="0"/>
              </a:rPr>
              <a:t> andmete alusel ei saa anda täpset ülevaadet võõrkeeleõpetajatest.</a:t>
            </a:r>
            <a:endParaRPr lang="et-E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t-EE" sz="1800" b="0" dirty="0">
                <a:effectLst/>
                <a:latin typeface="Times New Roman" panose="02020603050405020304" pitchFamily="18" charset="0"/>
                <a:ea typeface="Calibri" panose="020F0502020204030204" pitchFamily="34" charset="0"/>
              </a:rPr>
              <a:t>Võõrkeeleõpetajatena näeme riiklikus statistikas ainult riiklike õppekavade kohustuslike võõrkeele ainete õpetajaid ning EB- ja IB-õppe võõrkeeleõpetajaid. </a:t>
            </a:r>
          </a:p>
          <a:p>
            <a:endParaRPr lang="et-EE" sz="1800" b="0" dirty="0">
              <a:effectLst/>
              <a:latin typeface="Times New Roman" panose="02020603050405020304" pitchFamily="18" charset="0"/>
              <a:ea typeface="Calibri" panose="020F0502020204030204" pitchFamily="34" charset="0"/>
            </a:endParaRPr>
          </a:p>
          <a:p>
            <a:r>
              <a:rPr lang="et-EE" sz="1800" b="0" dirty="0">
                <a:effectLst/>
                <a:latin typeface="Times New Roman" panose="02020603050405020304" pitchFamily="18" charset="0"/>
                <a:ea typeface="Calibri" panose="020F0502020204030204" pitchFamily="34" charset="0"/>
              </a:rPr>
              <a:t>Koolide endi poolt lisaks pakutavate võõrkeele valikainete õpetajad jäävad vaatluse alt välja, kuna neid ei ole võimalik valikaine nimetuse alusel eristada.</a:t>
            </a:r>
          </a:p>
          <a:p>
            <a:endParaRPr lang="et-EE" sz="1800" dirty="0">
              <a:effectLst/>
              <a:latin typeface="Times New Roman" panose="02020603050405020304" pitchFamily="18" charset="0"/>
              <a:ea typeface="Calibri" panose="020F0502020204030204" pitchFamily="34" charset="0"/>
            </a:endParaRPr>
          </a:p>
          <a:p>
            <a:r>
              <a:rPr lang="et-EE" sz="1800" dirty="0">
                <a:effectLst/>
                <a:latin typeface="Times New Roman" panose="02020603050405020304" pitchFamily="18" charset="0"/>
                <a:ea typeface="Calibri" panose="020F0502020204030204" pitchFamily="34" charset="0"/>
              </a:rPr>
              <a:t>Kuna </a:t>
            </a:r>
            <a:r>
              <a:rPr lang="et-EE" sz="1800" dirty="0" err="1">
                <a:effectLst/>
                <a:latin typeface="Times New Roman" panose="02020603050405020304" pitchFamily="18" charset="0"/>
                <a:ea typeface="Calibri" panose="020F0502020204030204" pitchFamily="34" charset="0"/>
              </a:rPr>
              <a:t>EHISes</a:t>
            </a:r>
            <a:r>
              <a:rPr lang="et-EE" sz="1800" dirty="0">
                <a:effectLst/>
                <a:latin typeface="Times New Roman" panose="02020603050405020304" pitchFamily="18" charset="0"/>
                <a:ea typeface="Calibri" panose="020F0502020204030204" pitchFamily="34" charset="0"/>
              </a:rPr>
              <a:t> ei ole võõrkeeleõpetajad eristatud ja kahe õppekeelega koolide (enamasti eesti/vene õppekeel) puhul ei ole eesti keele ja vene keele õpetajate kohta teada, kas õpetaja õpetab eesti keelt/vene keelt emakeelena või võõrkeelena, siis arvatakse kõik eesti keele, eesti keele ja kirjanduse, vene keele ja vene keele ja kirjanduse õpetajad, kes töötavad kahe õppekeelega koolides võõrkeeleõpetajate hulka. </a:t>
            </a:r>
          </a:p>
          <a:p>
            <a:endParaRPr lang="et-EE" b="0" dirty="0">
              <a:cs typeface="Calibri"/>
            </a:endParaRPr>
          </a:p>
        </p:txBody>
      </p:sp>
      <p:sp>
        <p:nvSpPr>
          <p:cNvPr id="4" name="Slaidinumbri kohatäide 3"/>
          <p:cNvSpPr>
            <a:spLocks noGrp="1"/>
          </p:cNvSpPr>
          <p:nvPr>
            <p:ph type="sldNum" sz="quarter" idx="5"/>
          </p:nvPr>
        </p:nvSpPr>
        <p:spPr/>
        <p:txBody>
          <a:bodyPr/>
          <a:lstStyle/>
          <a:p>
            <a:fld id="{AE4EBCF9-54DE-864D-87F8-5BD191D4CF58}" type="slidenum">
              <a:rPr lang="et-EE" smtClean="0"/>
              <a:t>12</a:t>
            </a:fld>
            <a:endParaRPr lang="et-EE"/>
          </a:p>
        </p:txBody>
      </p:sp>
    </p:spTree>
    <p:extLst>
      <p:ext uri="{BB962C8B-B14F-4D97-AF65-F5344CB8AC3E}">
        <p14:creationId xmlns:p14="http://schemas.microsoft.com/office/powerpoint/2010/main" val="2618360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itelslaid (1 el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AE18E-5DB3-4E58-AF78-7E74142D9A70}"/>
              </a:ext>
            </a:extLst>
          </p:cNvPr>
          <p:cNvSpPr>
            <a:spLocks noGrp="1"/>
          </p:cNvSpPr>
          <p:nvPr>
            <p:ph type="ctrTitle"/>
          </p:nvPr>
        </p:nvSpPr>
        <p:spPr>
          <a:xfrm>
            <a:off x="564116" y="1488163"/>
            <a:ext cx="8125308" cy="1255037"/>
          </a:xfrm>
        </p:spPr>
        <p:txBody>
          <a:bodyPr anchor="t">
            <a:normAutofit/>
          </a:bodyPr>
          <a:lstStyle>
            <a:lvl1pPr algn="l">
              <a:defRPr sz="4000" b="0" spc="-150"/>
            </a:lvl1pPr>
          </a:lstStyle>
          <a:p>
            <a:r>
              <a:rPr lang="en-US"/>
              <a:t>Click to edit Master title style</a:t>
            </a:r>
          </a:p>
        </p:txBody>
      </p:sp>
      <p:sp>
        <p:nvSpPr>
          <p:cNvPr id="3" name="Subtitle 2">
            <a:extLst>
              <a:ext uri="{FF2B5EF4-FFF2-40B4-BE49-F238E27FC236}">
                <a16:creationId xmlns:a16="http://schemas.microsoft.com/office/drawing/2014/main" id="{8B9DC3CD-1339-4E9F-B25D-BF77B165D9B5}"/>
              </a:ext>
            </a:extLst>
          </p:cNvPr>
          <p:cNvSpPr>
            <a:spLocks noGrp="1"/>
          </p:cNvSpPr>
          <p:nvPr>
            <p:ph type="subTitle" idx="1"/>
          </p:nvPr>
        </p:nvSpPr>
        <p:spPr>
          <a:xfrm>
            <a:off x="566496" y="2716556"/>
            <a:ext cx="8123083" cy="3147469"/>
          </a:xfrm>
        </p:spPr>
        <p:txBody>
          <a:bodyPr/>
          <a:lstStyle>
            <a:lvl1pPr marL="0" indent="0" algn="l">
              <a:buNone/>
              <a:defRPr sz="4000" spc="-15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Date Placeholder 3">
            <a:extLst>
              <a:ext uri="{FF2B5EF4-FFF2-40B4-BE49-F238E27FC236}">
                <a16:creationId xmlns:a16="http://schemas.microsoft.com/office/drawing/2014/main" id="{4CCD59CF-7D0C-64E0-880A-82C337332B40}"/>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150">
                <a:solidFill>
                  <a:srgbClr val="002E87"/>
                </a:solidFill>
                <a:latin typeface="Roboto"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9" name="Footer Placeholder 4">
            <a:extLst>
              <a:ext uri="{FF2B5EF4-FFF2-40B4-BE49-F238E27FC236}">
                <a16:creationId xmlns:a16="http://schemas.microsoft.com/office/drawing/2014/main" id="{A5CFCEE8-97E1-CB35-C42B-C3ADE313F9D1}"/>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150">
                <a:solidFill>
                  <a:srgbClr val="002E87"/>
                </a:solidFill>
                <a:latin typeface="Roboto" panose="02000000000000000000" pitchFamily="2" charset="0"/>
                <a:ea typeface="Roboto" panose="02000000000000000000" pitchFamily="2" charset="0"/>
              </a:defRPr>
            </a:lvl1pPr>
          </a:lstStyle>
          <a:p>
            <a:endParaRPr lang="en-US"/>
          </a:p>
        </p:txBody>
      </p:sp>
      <p:sp>
        <p:nvSpPr>
          <p:cNvPr id="10" name="Slide Number Placeholder 5">
            <a:extLst>
              <a:ext uri="{FF2B5EF4-FFF2-40B4-BE49-F238E27FC236}">
                <a16:creationId xmlns:a16="http://schemas.microsoft.com/office/drawing/2014/main" id="{5D3182C0-473D-6E1F-0C58-59EB06781839}"/>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150">
                <a:solidFill>
                  <a:srgbClr val="002E87"/>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grpSp>
        <p:nvGrpSpPr>
          <p:cNvPr id="15" name="Group 14">
            <a:extLst>
              <a:ext uri="{FF2B5EF4-FFF2-40B4-BE49-F238E27FC236}">
                <a16:creationId xmlns:a16="http://schemas.microsoft.com/office/drawing/2014/main" id="{D4ABEA0F-26E8-91F5-A1E7-23949294B1E1}"/>
              </a:ext>
            </a:extLst>
          </p:cNvPr>
          <p:cNvGrpSpPr/>
          <p:nvPr userDrawn="1"/>
        </p:nvGrpSpPr>
        <p:grpSpPr>
          <a:xfrm>
            <a:off x="9258300" y="0"/>
            <a:ext cx="5868034" cy="6858000"/>
            <a:chOff x="9258300" y="0"/>
            <a:chExt cx="5868034" cy="6858000"/>
          </a:xfrm>
        </p:grpSpPr>
        <p:sp>
          <p:nvSpPr>
            <p:cNvPr id="13" name="Freeform 12">
              <a:extLst>
                <a:ext uri="{FF2B5EF4-FFF2-40B4-BE49-F238E27FC236}">
                  <a16:creationId xmlns:a16="http://schemas.microsoft.com/office/drawing/2014/main" id="{C4BFA782-7BDA-1A11-3B3F-65B08BCB4006}"/>
                </a:ext>
              </a:extLst>
            </p:cNvPr>
            <p:cNvSpPr/>
            <p:nvPr/>
          </p:nvSpPr>
          <p:spPr>
            <a:xfrm>
              <a:off x="9258300" y="0"/>
              <a:ext cx="2934334" cy="6858000"/>
            </a:xfrm>
            <a:custGeom>
              <a:avLst/>
              <a:gdLst>
                <a:gd name="connsiteX0" fmla="*/ 0 w 2934334"/>
                <a:gd name="connsiteY0" fmla="*/ 4009390 h 6858000"/>
                <a:gd name="connsiteX1" fmla="*/ 0 w 2934334"/>
                <a:gd name="connsiteY1" fmla="*/ 0 h 6858000"/>
                <a:gd name="connsiteX2" fmla="*/ 299396 w 2934334"/>
                <a:gd name="connsiteY2" fmla="*/ 563880 h 6858000"/>
                <a:gd name="connsiteX3" fmla="*/ 2515053 w 2934334"/>
                <a:gd name="connsiteY3" fmla="*/ 2059940 h 6858000"/>
                <a:gd name="connsiteX4" fmla="*/ 2934334 w 2934334"/>
                <a:gd name="connsiteY4" fmla="*/ 2849245 h 6858000"/>
                <a:gd name="connsiteX5" fmla="*/ 2934334 w 2934334"/>
                <a:gd name="connsiteY5" fmla="*/ 6858000 h 6858000"/>
                <a:gd name="connsiteX6" fmla="*/ 2634938 w 2934334"/>
                <a:gd name="connsiteY6" fmla="*/ 6294120 h 6858000"/>
                <a:gd name="connsiteX7" fmla="*/ 419281 w 2934334"/>
                <a:gd name="connsiteY7" fmla="*/ 4798695 h 6858000"/>
                <a:gd name="connsiteX8" fmla="*/ 0 w 2934334"/>
                <a:gd name="connsiteY8" fmla="*/ 40093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4334" h="6858000">
                  <a:moveTo>
                    <a:pt x="0" y="4009390"/>
                  </a:moveTo>
                  <a:lnTo>
                    <a:pt x="0" y="0"/>
                  </a:lnTo>
                  <a:cubicBezTo>
                    <a:pt x="0" y="226060"/>
                    <a:pt x="112274" y="437515"/>
                    <a:pt x="299396" y="563880"/>
                  </a:cubicBezTo>
                  <a:lnTo>
                    <a:pt x="2515053" y="2059940"/>
                  </a:lnTo>
                  <a:cubicBezTo>
                    <a:pt x="2777025" y="2237105"/>
                    <a:pt x="2934334" y="2532380"/>
                    <a:pt x="2934334" y="2849245"/>
                  </a:cubicBezTo>
                  <a:lnTo>
                    <a:pt x="2934334" y="6858000"/>
                  </a:lnTo>
                  <a:cubicBezTo>
                    <a:pt x="2934334" y="6631940"/>
                    <a:pt x="2822061" y="6420485"/>
                    <a:pt x="2634938" y="6294120"/>
                  </a:cubicBezTo>
                  <a:lnTo>
                    <a:pt x="419281" y="4798695"/>
                  </a:lnTo>
                  <a:cubicBezTo>
                    <a:pt x="157310" y="4621530"/>
                    <a:pt x="0" y="4325620"/>
                    <a:pt x="0" y="4009390"/>
                  </a:cubicBezTo>
                  <a:close/>
                </a:path>
              </a:pathLst>
            </a:custGeom>
            <a:solidFill>
              <a:srgbClr val="0072CE"/>
            </a:solidFill>
            <a:ln w="6343" cap="flat">
              <a:noFill/>
              <a:prstDash val="solid"/>
              <a:miter/>
            </a:ln>
          </p:spPr>
          <p:txBody>
            <a:bodyPr rtlCol="0" anchor="ctr"/>
            <a:lstStyle/>
            <a:p>
              <a:endParaRPr lang="en-EE">
                <a:solidFill>
                  <a:srgbClr val="0072CE"/>
                </a:solidFill>
              </a:endParaRPr>
            </a:p>
          </p:txBody>
        </p:sp>
        <p:sp>
          <p:nvSpPr>
            <p:cNvPr id="14" name="Freeform 13">
              <a:extLst>
                <a:ext uri="{FF2B5EF4-FFF2-40B4-BE49-F238E27FC236}">
                  <a16:creationId xmlns:a16="http://schemas.microsoft.com/office/drawing/2014/main" id="{C26A1338-31F5-5F47-5508-0B8E182F5D77}"/>
                </a:ext>
              </a:extLst>
            </p:cNvPr>
            <p:cNvSpPr/>
            <p:nvPr/>
          </p:nvSpPr>
          <p:spPr>
            <a:xfrm>
              <a:off x="12192000" y="0"/>
              <a:ext cx="2934334" cy="6858000"/>
            </a:xfrm>
            <a:custGeom>
              <a:avLst/>
              <a:gdLst>
                <a:gd name="connsiteX0" fmla="*/ 2934334 w 2934334"/>
                <a:gd name="connsiteY0" fmla="*/ 4009390 h 6858000"/>
                <a:gd name="connsiteX1" fmla="*/ 2934334 w 2934334"/>
                <a:gd name="connsiteY1" fmla="*/ 0 h 6858000"/>
                <a:gd name="connsiteX2" fmla="*/ 2634939 w 2934334"/>
                <a:gd name="connsiteY2" fmla="*/ 563880 h 6858000"/>
                <a:gd name="connsiteX3" fmla="*/ 419281 w 2934334"/>
                <a:gd name="connsiteY3" fmla="*/ 2059305 h 6858000"/>
                <a:gd name="connsiteX4" fmla="*/ 0 w 2934334"/>
                <a:gd name="connsiteY4" fmla="*/ 2848610 h 6858000"/>
                <a:gd name="connsiteX5" fmla="*/ 0 w 2934334"/>
                <a:gd name="connsiteY5" fmla="*/ 6858000 h 6858000"/>
                <a:gd name="connsiteX6" fmla="*/ 299396 w 2934334"/>
                <a:gd name="connsiteY6" fmla="*/ 6294120 h 6858000"/>
                <a:gd name="connsiteX7" fmla="*/ 2515053 w 2934334"/>
                <a:gd name="connsiteY7" fmla="*/ 4798695 h 6858000"/>
                <a:gd name="connsiteX8" fmla="*/ 2934334 w 2934334"/>
                <a:gd name="connsiteY8" fmla="*/ 40093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4334" h="6858000">
                  <a:moveTo>
                    <a:pt x="2934334" y="4009390"/>
                  </a:moveTo>
                  <a:lnTo>
                    <a:pt x="2934334" y="0"/>
                  </a:lnTo>
                  <a:cubicBezTo>
                    <a:pt x="2934334" y="226060"/>
                    <a:pt x="2822061" y="437515"/>
                    <a:pt x="2634939" y="563880"/>
                  </a:cubicBezTo>
                  <a:lnTo>
                    <a:pt x="419281" y="2059305"/>
                  </a:lnTo>
                  <a:cubicBezTo>
                    <a:pt x="157310" y="2236470"/>
                    <a:pt x="0" y="2531745"/>
                    <a:pt x="0" y="2848610"/>
                  </a:cubicBezTo>
                  <a:lnTo>
                    <a:pt x="0" y="6858000"/>
                  </a:lnTo>
                  <a:cubicBezTo>
                    <a:pt x="0" y="6631940"/>
                    <a:pt x="112274" y="6420485"/>
                    <a:pt x="299396" y="6294120"/>
                  </a:cubicBezTo>
                  <a:lnTo>
                    <a:pt x="2515053" y="4798695"/>
                  </a:lnTo>
                  <a:cubicBezTo>
                    <a:pt x="2777025" y="4621530"/>
                    <a:pt x="2934334" y="4325620"/>
                    <a:pt x="2934334" y="4009390"/>
                  </a:cubicBezTo>
                  <a:close/>
                </a:path>
              </a:pathLst>
            </a:custGeom>
            <a:solidFill>
              <a:srgbClr val="003087"/>
            </a:solidFill>
            <a:ln w="6343" cap="flat">
              <a:noFill/>
              <a:prstDash val="solid"/>
              <a:miter/>
            </a:ln>
          </p:spPr>
          <p:txBody>
            <a:bodyPr rtlCol="0" anchor="ctr"/>
            <a:lstStyle/>
            <a:p>
              <a:endParaRPr lang="en-EE"/>
            </a:p>
          </p:txBody>
        </p:sp>
      </p:grpSp>
    </p:spTree>
    <p:extLst>
      <p:ext uri="{BB962C8B-B14F-4D97-AF65-F5344CB8AC3E}">
        <p14:creationId xmlns:p14="http://schemas.microsoft.com/office/powerpoint/2010/main" val="50124429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sitaadislai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2290DCC1-B421-4117-5858-4BFBC6157ED3}"/>
              </a:ext>
            </a:extLst>
          </p:cNvPr>
          <p:cNvSpPr>
            <a:spLocks noGrp="1"/>
          </p:cNvSpPr>
          <p:nvPr>
            <p:ph type="title"/>
          </p:nvPr>
        </p:nvSpPr>
        <p:spPr>
          <a:xfrm>
            <a:off x="564114" y="2200989"/>
            <a:ext cx="11077023" cy="2456022"/>
          </a:xfrm>
          <a:prstGeom prst="rect">
            <a:avLst/>
          </a:prstGeom>
        </p:spPr>
        <p:txBody>
          <a:bodyPr vert="horz" lIns="0" tIns="0" rIns="0" bIns="0" rtlCol="0" anchor="ctr">
            <a:normAutofit/>
          </a:bodyPr>
          <a:lstStyle>
            <a:lvl1pPr algn="ctr">
              <a:defRPr/>
            </a:lvl1pPr>
          </a:lstStyle>
          <a:p>
            <a:r>
              <a:rPr lang="en-US"/>
              <a:t>Click to edit Master title style</a:t>
            </a:r>
          </a:p>
        </p:txBody>
      </p:sp>
      <p:grpSp>
        <p:nvGrpSpPr>
          <p:cNvPr id="11" name="Group 10">
            <a:extLst>
              <a:ext uri="{FF2B5EF4-FFF2-40B4-BE49-F238E27FC236}">
                <a16:creationId xmlns:a16="http://schemas.microsoft.com/office/drawing/2014/main" id="{066025EA-2E2D-F79A-2574-AF80216D9AEE}"/>
              </a:ext>
            </a:extLst>
          </p:cNvPr>
          <p:cNvGrpSpPr/>
          <p:nvPr userDrawn="1"/>
        </p:nvGrpSpPr>
        <p:grpSpPr>
          <a:xfrm>
            <a:off x="5706110" y="1096593"/>
            <a:ext cx="779864" cy="911431"/>
            <a:chOff x="5706110" y="1117600"/>
            <a:chExt cx="779864" cy="911431"/>
          </a:xfrm>
        </p:grpSpPr>
        <p:sp>
          <p:nvSpPr>
            <p:cNvPr id="9" name="Freeform 8">
              <a:extLst>
                <a:ext uri="{FF2B5EF4-FFF2-40B4-BE49-F238E27FC236}">
                  <a16:creationId xmlns:a16="http://schemas.microsoft.com/office/drawing/2014/main" id="{69D6A42C-C9E2-84DB-DF66-D223FE1B7F90}"/>
                </a:ext>
              </a:extLst>
            </p:cNvPr>
            <p:cNvSpPr/>
            <p:nvPr/>
          </p:nvSpPr>
          <p:spPr>
            <a:xfrm>
              <a:off x="5706110" y="1117600"/>
              <a:ext cx="389974" cy="911431"/>
            </a:xfrm>
            <a:custGeom>
              <a:avLst/>
              <a:gdLst>
                <a:gd name="connsiteX0" fmla="*/ 0 w 389974"/>
                <a:gd name="connsiteY0" fmla="*/ 532850 h 911431"/>
                <a:gd name="connsiteX1" fmla="*/ 0 w 389974"/>
                <a:gd name="connsiteY1" fmla="*/ 0 h 911431"/>
                <a:gd name="connsiteX2" fmla="*/ 39790 w 389974"/>
                <a:gd name="connsiteY2" fmla="*/ 74940 h 911431"/>
                <a:gd name="connsiteX3" fmla="*/ 334252 w 389974"/>
                <a:gd name="connsiteY3" fmla="*/ 273767 h 911431"/>
                <a:gd name="connsiteX4" fmla="*/ 389974 w 389974"/>
                <a:gd name="connsiteY4" fmla="*/ 378666 h 911431"/>
                <a:gd name="connsiteX5" fmla="*/ 389974 w 389974"/>
                <a:gd name="connsiteY5" fmla="*/ 911431 h 911431"/>
                <a:gd name="connsiteX6" fmla="*/ 350184 w 389974"/>
                <a:gd name="connsiteY6" fmla="*/ 836491 h 911431"/>
                <a:gd name="connsiteX7" fmla="*/ 55723 w 389974"/>
                <a:gd name="connsiteY7" fmla="*/ 637749 h 911431"/>
                <a:gd name="connsiteX8" fmla="*/ 0 w 389974"/>
                <a:gd name="connsiteY8" fmla="*/ 532850 h 91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74" h="911431">
                  <a:moveTo>
                    <a:pt x="0" y="532850"/>
                  </a:moveTo>
                  <a:lnTo>
                    <a:pt x="0" y="0"/>
                  </a:lnTo>
                  <a:cubicBezTo>
                    <a:pt x="0" y="30043"/>
                    <a:pt x="14921" y="58146"/>
                    <a:pt x="39790" y="74940"/>
                  </a:cubicBezTo>
                  <a:lnTo>
                    <a:pt x="334252" y="273767"/>
                  </a:lnTo>
                  <a:cubicBezTo>
                    <a:pt x="369068" y="297312"/>
                    <a:pt x="389974" y="336554"/>
                    <a:pt x="389974" y="378666"/>
                  </a:cubicBezTo>
                  <a:lnTo>
                    <a:pt x="389974" y="911431"/>
                  </a:lnTo>
                  <a:cubicBezTo>
                    <a:pt x="389974" y="881388"/>
                    <a:pt x="375053" y="853285"/>
                    <a:pt x="350184" y="836491"/>
                  </a:cubicBezTo>
                  <a:lnTo>
                    <a:pt x="55723" y="637749"/>
                  </a:lnTo>
                  <a:cubicBezTo>
                    <a:pt x="20907" y="614203"/>
                    <a:pt x="0" y="574877"/>
                    <a:pt x="0" y="532850"/>
                  </a:cubicBezTo>
                  <a:close/>
                </a:path>
              </a:pathLst>
            </a:custGeom>
            <a:solidFill>
              <a:srgbClr val="0072CE"/>
            </a:solidFill>
            <a:ln w="834" cap="flat">
              <a:noFill/>
              <a:prstDash val="solid"/>
              <a:miter/>
            </a:ln>
          </p:spPr>
          <p:txBody>
            <a:bodyPr rtlCol="0" anchor="ctr"/>
            <a:lstStyle/>
            <a:p>
              <a:endParaRPr lang="en-EE"/>
            </a:p>
          </p:txBody>
        </p:sp>
        <p:sp>
          <p:nvSpPr>
            <p:cNvPr id="10" name="Freeform 9">
              <a:extLst>
                <a:ext uri="{FF2B5EF4-FFF2-40B4-BE49-F238E27FC236}">
                  <a16:creationId xmlns:a16="http://schemas.microsoft.com/office/drawing/2014/main" id="{189F36CC-BCB4-A7E2-0394-BEC5058D16BB}"/>
                </a:ext>
              </a:extLst>
            </p:cNvPr>
            <p:cNvSpPr/>
            <p:nvPr/>
          </p:nvSpPr>
          <p:spPr>
            <a:xfrm>
              <a:off x="6096000" y="1117600"/>
              <a:ext cx="389974" cy="911431"/>
            </a:xfrm>
            <a:custGeom>
              <a:avLst/>
              <a:gdLst>
                <a:gd name="connsiteX0" fmla="*/ 389974 w 389974"/>
                <a:gd name="connsiteY0" fmla="*/ 532850 h 911431"/>
                <a:gd name="connsiteX1" fmla="*/ 389974 w 389974"/>
                <a:gd name="connsiteY1" fmla="*/ 0 h 911431"/>
                <a:gd name="connsiteX2" fmla="*/ 350184 w 389974"/>
                <a:gd name="connsiteY2" fmla="*/ 74940 h 911431"/>
                <a:gd name="connsiteX3" fmla="*/ 55723 w 389974"/>
                <a:gd name="connsiteY3" fmla="*/ 273682 h 911431"/>
                <a:gd name="connsiteX4" fmla="*/ 0 w 389974"/>
                <a:gd name="connsiteY4" fmla="*/ 378581 h 911431"/>
                <a:gd name="connsiteX5" fmla="*/ 0 w 389974"/>
                <a:gd name="connsiteY5" fmla="*/ 911431 h 911431"/>
                <a:gd name="connsiteX6" fmla="*/ 39790 w 389974"/>
                <a:gd name="connsiteY6" fmla="*/ 836491 h 911431"/>
                <a:gd name="connsiteX7" fmla="*/ 334252 w 389974"/>
                <a:gd name="connsiteY7" fmla="*/ 637749 h 911431"/>
                <a:gd name="connsiteX8" fmla="*/ 389974 w 389974"/>
                <a:gd name="connsiteY8" fmla="*/ 532850 h 91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74" h="911431">
                  <a:moveTo>
                    <a:pt x="389974" y="532850"/>
                  </a:moveTo>
                  <a:lnTo>
                    <a:pt x="389974" y="0"/>
                  </a:lnTo>
                  <a:cubicBezTo>
                    <a:pt x="389974" y="30043"/>
                    <a:pt x="375053" y="58146"/>
                    <a:pt x="350184" y="74940"/>
                  </a:cubicBezTo>
                  <a:lnTo>
                    <a:pt x="55723" y="273682"/>
                  </a:lnTo>
                  <a:cubicBezTo>
                    <a:pt x="20907" y="297228"/>
                    <a:pt x="0" y="336470"/>
                    <a:pt x="0" y="378581"/>
                  </a:cubicBezTo>
                  <a:lnTo>
                    <a:pt x="0" y="911431"/>
                  </a:lnTo>
                  <a:cubicBezTo>
                    <a:pt x="0" y="881388"/>
                    <a:pt x="14921" y="853285"/>
                    <a:pt x="39790" y="836491"/>
                  </a:cubicBezTo>
                  <a:lnTo>
                    <a:pt x="334252" y="637749"/>
                  </a:lnTo>
                  <a:cubicBezTo>
                    <a:pt x="369068" y="614203"/>
                    <a:pt x="389974" y="574877"/>
                    <a:pt x="389974" y="532850"/>
                  </a:cubicBezTo>
                  <a:close/>
                </a:path>
              </a:pathLst>
            </a:custGeom>
            <a:solidFill>
              <a:schemeClr val="tx1"/>
            </a:solidFill>
            <a:ln w="834" cap="flat">
              <a:noFill/>
              <a:prstDash val="solid"/>
              <a:miter/>
            </a:ln>
          </p:spPr>
          <p:txBody>
            <a:bodyPr rtlCol="0" anchor="ctr"/>
            <a:lstStyle/>
            <a:p>
              <a:endParaRPr lang="en-EE"/>
            </a:p>
          </p:txBody>
        </p:sp>
      </p:grpSp>
      <p:grpSp>
        <p:nvGrpSpPr>
          <p:cNvPr id="12" name="Group 11">
            <a:extLst>
              <a:ext uri="{FF2B5EF4-FFF2-40B4-BE49-F238E27FC236}">
                <a16:creationId xmlns:a16="http://schemas.microsoft.com/office/drawing/2014/main" id="{FF526125-AC47-A7FB-B321-217FB6F805F3}"/>
              </a:ext>
            </a:extLst>
          </p:cNvPr>
          <p:cNvGrpSpPr/>
          <p:nvPr userDrawn="1"/>
        </p:nvGrpSpPr>
        <p:grpSpPr>
          <a:xfrm rot="10800000">
            <a:off x="5706110" y="4849976"/>
            <a:ext cx="779864" cy="911431"/>
            <a:chOff x="5706110" y="1117600"/>
            <a:chExt cx="779864" cy="911431"/>
          </a:xfrm>
        </p:grpSpPr>
        <p:sp>
          <p:nvSpPr>
            <p:cNvPr id="13" name="Freeform 12">
              <a:extLst>
                <a:ext uri="{FF2B5EF4-FFF2-40B4-BE49-F238E27FC236}">
                  <a16:creationId xmlns:a16="http://schemas.microsoft.com/office/drawing/2014/main" id="{F4BF3BC2-3426-8667-51FB-2D30257ABF99}"/>
                </a:ext>
              </a:extLst>
            </p:cNvPr>
            <p:cNvSpPr/>
            <p:nvPr/>
          </p:nvSpPr>
          <p:spPr>
            <a:xfrm>
              <a:off x="5706110" y="1117600"/>
              <a:ext cx="389974" cy="911431"/>
            </a:xfrm>
            <a:custGeom>
              <a:avLst/>
              <a:gdLst>
                <a:gd name="connsiteX0" fmla="*/ 0 w 389974"/>
                <a:gd name="connsiteY0" fmla="*/ 532850 h 911431"/>
                <a:gd name="connsiteX1" fmla="*/ 0 w 389974"/>
                <a:gd name="connsiteY1" fmla="*/ 0 h 911431"/>
                <a:gd name="connsiteX2" fmla="*/ 39790 w 389974"/>
                <a:gd name="connsiteY2" fmla="*/ 74940 h 911431"/>
                <a:gd name="connsiteX3" fmla="*/ 334252 w 389974"/>
                <a:gd name="connsiteY3" fmla="*/ 273767 h 911431"/>
                <a:gd name="connsiteX4" fmla="*/ 389974 w 389974"/>
                <a:gd name="connsiteY4" fmla="*/ 378666 h 911431"/>
                <a:gd name="connsiteX5" fmla="*/ 389974 w 389974"/>
                <a:gd name="connsiteY5" fmla="*/ 911431 h 911431"/>
                <a:gd name="connsiteX6" fmla="*/ 350184 w 389974"/>
                <a:gd name="connsiteY6" fmla="*/ 836491 h 911431"/>
                <a:gd name="connsiteX7" fmla="*/ 55723 w 389974"/>
                <a:gd name="connsiteY7" fmla="*/ 637749 h 911431"/>
                <a:gd name="connsiteX8" fmla="*/ 0 w 389974"/>
                <a:gd name="connsiteY8" fmla="*/ 532850 h 91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74" h="911431">
                  <a:moveTo>
                    <a:pt x="0" y="532850"/>
                  </a:moveTo>
                  <a:lnTo>
                    <a:pt x="0" y="0"/>
                  </a:lnTo>
                  <a:cubicBezTo>
                    <a:pt x="0" y="30043"/>
                    <a:pt x="14921" y="58146"/>
                    <a:pt x="39790" y="74940"/>
                  </a:cubicBezTo>
                  <a:lnTo>
                    <a:pt x="334252" y="273767"/>
                  </a:lnTo>
                  <a:cubicBezTo>
                    <a:pt x="369068" y="297312"/>
                    <a:pt x="389974" y="336554"/>
                    <a:pt x="389974" y="378666"/>
                  </a:cubicBezTo>
                  <a:lnTo>
                    <a:pt x="389974" y="911431"/>
                  </a:lnTo>
                  <a:cubicBezTo>
                    <a:pt x="389974" y="881388"/>
                    <a:pt x="375053" y="853285"/>
                    <a:pt x="350184" y="836491"/>
                  </a:cubicBezTo>
                  <a:lnTo>
                    <a:pt x="55723" y="637749"/>
                  </a:lnTo>
                  <a:cubicBezTo>
                    <a:pt x="20907" y="614203"/>
                    <a:pt x="0" y="574877"/>
                    <a:pt x="0" y="532850"/>
                  </a:cubicBezTo>
                  <a:close/>
                </a:path>
              </a:pathLst>
            </a:custGeom>
            <a:solidFill>
              <a:srgbClr val="0072CE"/>
            </a:solidFill>
            <a:ln w="834" cap="flat">
              <a:noFill/>
              <a:prstDash val="solid"/>
              <a:miter/>
            </a:ln>
          </p:spPr>
          <p:txBody>
            <a:bodyPr rtlCol="0" anchor="ctr"/>
            <a:lstStyle/>
            <a:p>
              <a:endParaRPr lang="en-EE"/>
            </a:p>
          </p:txBody>
        </p:sp>
        <p:sp>
          <p:nvSpPr>
            <p:cNvPr id="14" name="Freeform 13">
              <a:extLst>
                <a:ext uri="{FF2B5EF4-FFF2-40B4-BE49-F238E27FC236}">
                  <a16:creationId xmlns:a16="http://schemas.microsoft.com/office/drawing/2014/main" id="{F84502C5-54C9-39A2-3589-270C7B0DF3D6}"/>
                </a:ext>
              </a:extLst>
            </p:cNvPr>
            <p:cNvSpPr/>
            <p:nvPr/>
          </p:nvSpPr>
          <p:spPr>
            <a:xfrm>
              <a:off x="6096000" y="1117600"/>
              <a:ext cx="389974" cy="911431"/>
            </a:xfrm>
            <a:custGeom>
              <a:avLst/>
              <a:gdLst>
                <a:gd name="connsiteX0" fmla="*/ 389974 w 389974"/>
                <a:gd name="connsiteY0" fmla="*/ 532850 h 911431"/>
                <a:gd name="connsiteX1" fmla="*/ 389974 w 389974"/>
                <a:gd name="connsiteY1" fmla="*/ 0 h 911431"/>
                <a:gd name="connsiteX2" fmla="*/ 350184 w 389974"/>
                <a:gd name="connsiteY2" fmla="*/ 74940 h 911431"/>
                <a:gd name="connsiteX3" fmla="*/ 55723 w 389974"/>
                <a:gd name="connsiteY3" fmla="*/ 273682 h 911431"/>
                <a:gd name="connsiteX4" fmla="*/ 0 w 389974"/>
                <a:gd name="connsiteY4" fmla="*/ 378581 h 911431"/>
                <a:gd name="connsiteX5" fmla="*/ 0 w 389974"/>
                <a:gd name="connsiteY5" fmla="*/ 911431 h 911431"/>
                <a:gd name="connsiteX6" fmla="*/ 39790 w 389974"/>
                <a:gd name="connsiteY6" fmla="*/ 836491 h 911431"/>
                <a:gd name="connsiteX7" fmla="*/ 334252 w 389974"/>
                <a:gd name="connsiteY7" fmla="*/ 637749 h 911431"/>
                <a:gd name="connsiteX8" fmla="*/ 389974 w 389974"/>
                <a:gd name="connsiteY8" fmla="*/ 532850 h 91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74" h="911431">
                  <a:moveTo>
                    <a:pt x="389974" y="532850"/>
                  </a:moveTo>
                  <a:lnTo>
                    <a:pt x="389974" y="0"/>
                  </a:lnTo>
                  <a:cubicBezTo>
                    <a:pt x="389974" y="30043"/>
                    <a:pt x="375053" y="58146"/>
                    <a:pt x="350184" y="74940"/>
                  </a:cubicBezTo>
                  <a:lnTo>
                    <a:pt x="55723" y="273682"/>
                  </a:lnTo>
                  <a:cubicBezTo>
                    <a:pt x="20907" y="297228"/>
                    <a:pt x="0" y="336470"/>
                    <a:pt x="0" y="378581"/>
                  </a:cubicBezTo>
                  <a:lnTo>
                    <a:pt x="0" y="911431"/>
                  </a:lnTo>
                  <a:cubicBezTo>
                    <a:pt x="0" y="881388"/>
                    <a:pt x="14921" y="853285"/>
                    <a:pt x="39790" y="836491"/>
                  </a:cubicBezTo>
                  <a:lnTo>
                    <a:pt x="334252" y="637749"/>
                  </a:lnTo>
                  <a:cubicBezTo>
                    <a:pt x="369068" y="614203"/>
                    <a:pt x="389974" y="574877"/>
                    <a:pt x="389974" y="532850"/>
                  </a:cubicBezTo>
                  <a:close/>
                </a:path>
              </a:pathLst>
            </a:custGeom>
            <a:solidFill>
              <a:srgbClr val="002E87"/>
            </a:solidFill>
            <a:ln w="834" cap="flat">
              <a:noFill/>
              <a:prstDash val="solid"/>
              <a:miter/>
            </a:ln>
          </p:spPr>
          <p:txBody>
            <a:bodyPr rtlCol="0" anchor="ctr"/>
            <a:lstStyle/>
            <a:p>
              <a:endParaRPr lang="en-EE"/>
            </a:p>
          </p:txBody>
        </p:sp>
      </p:grpSp>
      <p:sp>
        <p:nvSpPr>
          <p:cNvPr id="6" name="Date Placeholder 3">
            <a:extLst>
              <a:ext uri="{FF2B5EF4-FFF2-40B4-BE49-F238E27FC236}">
                <a16:creationId xmlns:a16="http://schemas.microsoft.com/office/drawing/2014/main" id="{94865104-6E87-D361-2561-BA8B60D7D087}"/>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0">
                <a:solidFill>
                  <a:srgbClr val="002E87"/>
                </a:solidFill>
                <a:latin typeface="Roboto"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7" name="Footer Placeholder 4">
            <a:extLst>
              <a:ext uri="{FF2B5EF4-FFF2-40B4-BE49-F238E27FC236}">
                <a16:creationId xmlns:a16="http://schemas.microsoft.com/office/drawing/2014/main" id="{DFE13F54-DB69-71E0-100C-6C98E98D1D70}"/>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0">
                <a:solidFill>
                  <a:srgbClr val="002E87"/>
                </a:solidFill>
                <a:latin typeface="Roboto" panose="02000000000000000000" pitchFamily="2" charset="0"/>
                <a:ea typeface="Roboto" panose="02000000000000000000" pitchFamily="2" charset="0"/>
              </a:defRPr>
            </a:lvl1pPr>
          </a:lstStyle>
          <a:p>
            <a:endParaRPr lang="en-US"/>
          </a:p>
        </p:txBody>
      </p:sp>
      <p:sp>
        <p:nvSpPr>
          <p:cNvPr id="8" name="Slide Number Placeholder 5">
            <a:extLst>
              <a:ext uri="{FF2B5EF4-FFF2-40B4-BE49-F238E27FC236}">
                <a16:creationId xmlns:a16="http://schemas.microsoft.com/office/drawing/2014/main" id="{B22229AE-3E23-C73D-A0DC-540915AD2B4F}"/>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0">
                <a:solidFill>
                  <a:srgbClr val="002E87"/>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spTree>
    <p:extLst>
      <p:ext uri="{BB962C8B-B14F-4D97-AF65-F5344CB8AC3E}">
        <p14:creationId xmlns:p14="http://schemas.microsoft.com/office/powerpoint/2010/main" val="1543615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sukor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058B40-AA88-49E2-8792-AD9C9ADFE518}"/>
              </a:ext>
            </a:extLst>
          </p:cNvPr>
          <p:cNvSpPr>
            <a:spLocks noGrp="1"/>
          </p:cNvSpPr>
          <p:nvPr>
            <p:ph type="dt" sz="half" idx="10"/>
          </p:nvPr>
        </p:nvSpPr>
        <p:spPr/>
        <p:txBody>
          <a:bodyPr wrap="square"/>
          <a:lstStyle/>
          <a:p>
            <a:fld id="{1E7498D3-B141-4230-9A6E-1165E0F2A8AF}" type="datetimeFigureOut">
              <a:rPr lang="en-US" smtClean="0"/>
              <a:t>11/17/2023</a:t>
            </a:fld>
            <a:endParaRPr lang="en-US"/>
          </a:p>
        </p:txBody>
      </p:sp>
      <p:sp>
        <p:nvSpPr>
          <p:cNvPr id="3" name="Footer Placeholder 2">
            <a:extLst>
              <a:ext uri="{FF2B5EF4-FFF2-40B4-BE49-F238E27FC236}">
                <a16:creationId xmlns:a16="http://schemas.microsoft.com/office/drawing/2014/main" id="{FD4DEA79-77BE-464E-9BE2-C1A2E3A3A0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2925FF-CAE7-40DB-81F6-64DD8222E6F1}"/>
              </a:ext>
            </a:extLst>
          </p:cNvPr>
          <p:cNvSpPr>
            <a:spLocks noGrp="1"/>
          </p:cNvSpPr>
          <p:nvPr>
            <p:ph type="sldNum" sz="quarter" idx="12"/>
          </p:nvPr>
        </p:nvSpPr>
        <p:spPr/>
        <p:txBody>
          <a:bodyPr wrap="square"/>
          <a:lstStyle/>
          <a:p>
            <a:fld id="{60449F8C-1720-47E9-9229-DBBC5A9AAC2E}" type="slidenum">
              <a:rPr lang="en-US" smtClean="0"/>
              <a:t>‹#›</a:t>
            </a:fld>
            <a:endParaRPr lang="en-US"/>
          </a:p>
        </p:txBody>
      </p:sp>
      <p:sp>
        <p:nvSpPr>
          <p:cNvPr id="5" name="Title Placeholder 1">
            <a:extLst>
              <a:ext uri="{FF2B5EF4-FFF2-40B4-BE49-F238E27FC236}">
                <a16:creationId xmlns:a16="http://schemas.microsoft.com/office/drawing/2014/main" id="{2290DCC1-B421-4117-5858-4BFBC6157ED3}"/>
              </a:ext>
            </a:extLst>
          </p:cNvPr>
          <p:cNvSpPr>
            <a:spLocks noGrp="1"/>
          </p:cNvSpPr>
          <p:nvPr>
            <p:ph type="title"/>
          </p:nvPr>
        </p:nvSpPr>
        <p:spPr>
          <a:xfrm>
            <a:off x="6096000" y="549275"/>
            <a:ext cx="5545137" cy="5759450"/>
          </a:xfrm>
          <a:prstGeom prst="rect">
            <a:avLst/>
          </a:prstGeom>
        </p:spPr>
        <p:txBody>
          <a:bodyPr vert="horz" lIns="0" tIns="0" rIns="0" bIns="0" rtlCol="0" anchor="ctr">
            <a:normAutofit/>
          </a:bodyPr>
          <a:lstStyle>
            <a:lvl1pPr algn="l">
              <a:defRPr/>
            </a:lvl1pPr>
          </a:lstStyle>
          <a:p>
            <a:r>
              <a:rPr lang="en-US"/>
              <a:t>Click to edit Master title style</a:t>
            </a:r>
          </a:p>
        </p:txBody>
      </p:sp>
      <p:grpSp>
        <p:nvGrpSpPr>
          <p:cNvPr id="15" name="Group 14">
            <a:extLst>
              <a:ext uri="{FF2B5EF4-FFF2-40B4-BE49-F238E27FC236}">
                <a16:creationId xmlns:a16="http://schemas.microsoft.com/office/drawing/2014/main" id="{8DDCA867-E778-5E21-BB87-9F8E03AB3433}"/>
              </a:ext>
            </a:extLst>
          </p:cNvPr>
          <p:cNvGrpSpPr/>
          <p:nvPr userDrawn="1"/>
        </p:nvGrpSpPr>
        <p:grpSpPr>
          <a:xfrm rot="16200000">
            <a:off x="1856547" y="1714121"/>
            <a:ext cx="2934665" cy="3429758"/>
            <a:chOff x="5706110" y="1117600"/>
            <a:chExt cx="779864" cy="911431"/>
          </a:xfrm>
        </p:grpSpPr>
        <p:sp>
          <p:nvSpPr>
            <p:cNvPr id="16" name="Freeform 15">
              <a:extLst>
                <a:ext uri="{FF2B5EF4-FFF2-40B4-BE49-F238E27FC236}">
                  <a16:creationId xmlns:a16="http://schemas.microsoft.com/office/drawing/2014/main" id="{46CC1A42-22E2-F40A-0C51-8BA1E688FB83}"/>
                </a:ext>
              </a:extLst>
            </p:cNvPr>
            <p:cNvSpPr/>
            <p:nvPr/>
          </p:nvSpPr>
          <p:spPr>
            <a:xfrm>
              <a:off x="5706110" y="1117600"/>
              <a:ext cx="389974" cy="911431"/>
            </a:xfrm>
            <a:custGeom>
              <a:avLst/>
              <a:gdLst>
                <a:gd name="connsiteX0" fmla="*/ 0 w 389974"/>
                <a:gd name="connsiteY0" fmla="*/ 532850 h 911431"/>
                <a:gd name="connsiteX1" fmla="*/ 0 w 389974"/>
                <a:gd name="connsiteY1" fmla="*/ 0 h 911431"/>
                <a:gd name="connsiteX2" fmla="*/ 39790 w 389974"/>
                <a:gd name="connsiteY2" fmla="*/ 74940 h 911431"/>
                <a:gd name="connsiteX3" fmla="*/ 334252 w 389974"/>
                <a:gd name="connsiteY3" fmla="*/ 273767 h 911431"/>
                <a:gd name="connsiteX4" fmla="*/ 389974 w 389974"/>
                <a:gd name="connsiteY4" fmla="*/ 378666 h 911431"/>
                <a:gd name="connsiteX5" fmla="*/ 389974 w 389974"/>
                <a:gd name="connsiteY5" fmla="*/ 911431 h 911431"/>
                <a:gd name="connsiteX6" fmla="*/ 350184 w 389974"/>
                <a:gd name="connsiteY6" fmla="*/ 836491 h 911431"/>
                <a:gd name="connsiteX7" fmla="*/ 55723 w 389974"/>
                <a:gd name="connsiteY7" fmla="*/ 637749 h 911431"/>
                <a:gd name="connsiteX8" fmla="*/ 0 w 389974"/>
                <a:gd name="connsiteY8" fmla="*/ 532850 h 91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74" h="911431">
                  <a:moveTo>
                    <a:pt x="0" y="532850"/>
                  </a:moveTo>
                  <a:lnTo>
                    <a:pt x="0" y="0"/>
                  </a:lnTo>
                  <a:cubicBezTo>
                    <a:pt x="0" y="30043"/>
                    <a:pt x="14921" y="58146"/>
                    <a:pt x="39790" y="74940"/>
                  </a:cubicBezTo>
                  <a:lnTo>
                    <a:pt x="334252" y="273767"/>
                  </a:lnTo>
                  <a:cubicBezTo>
                    <a:pt x="369068" y="297312"/>
                    <a:pt x="389974" y="336554"/>
                    <a:pt x="389974" y="378666"/>
                  </a:cubicBezTo>
                  <a:lnTo>
                    <a:pt x="389974" y="911431"/>
                  </a:lnTo>
                  <a:cubicBezTo>
                    <a:pt x="389974" y="881388"/>
                    <a:pt x="375053" y="853285"/>
                    <a:pt x="350184" y="836491"/>
                  </a:cubicBezTo>
                  <a:lnTo>
                    <a:pt x="55723" y="637749"/>
                  </a:lnTo>
                  <a:cubicBezTo>
                    <a:pt x="20907" y="614203"/>
                    <a:pt x="0" y="574877"/>
                    <a:pt x="0" y="532850"/>
                  </a:cubicBezTo>
                  <a:close/>
                </a:path>
              </a:pathLst>
            </a:custGeom>
            <a:solidFill>
              <a:srgbClr val="0072CE"/>
            </a:solidFill>
            <a:ln w="834" cap="flat">
              <a:noFill/>
              <a:prstDash val="solid"/>
              <a:miter/>
            </a:ln>
          </p:spPr>
          <p:txBody>
            <a:bodyPr rtlCol="0" anchor="ctr"/>
            <a:lstStyle/>
            <a:p>
              <a:endParaRPr lang="en-EE"/>
            </a:p>
          </p:txBody>
        </p:sp>
        <p:sp>
          <p:nvSpPr>
            <p:cNvPr id="17" name="Freeform 16">
              <a:extLst>
                <a:ext uri="{FF2B5EF4-FFF2-40B4-BE49-F238E27FC236}">
                  <a16:creationId xmlns:a16="http://schemas.microsoft.com/office/drawing/2014/main" id="{A6DE87F2-9AD8-BBFA-14FC-D414709955D2}"/>
                </a:ext>
              </a:extLst>
            </p:cNvPr>
            <p:cNvSpPr/>
            <p:nvPr/>
          </p:nvSpPr>
          <p:spPr>
            <a:xfrm>
              <a:off x="6096000" y="1117600"/>
              <a:ext cx="389974" cy="911431"/>
            </a:xfrm>
            <a:custGeom>
              <a:avLst/>
              <a:gdLst>
                <a:gd name="connsiteX0" fmla="*/ 389974 w 389974"/>
                <a:gd name="connsiteY0" fmla="*/ 532850 h 911431"/>
                <a:gd name="connsiteX1" fmla="*/ 389974 w 389974"/>
                <a:gd name="connsiteY1" fmla="*/ 0 h 911431"/>
                <a:gd name="connsiteX2" fmla="*/ 350184 w 389974"/>
                <a:gd name="connsiteY2" fmla="*/ 74940 h 911431"/>
                <a:gd name="connsiteX3" fmla="*/ 55723 w 389974"/>
                <a:gd name="connsiteY3" fmla="*/ 273682 h 911431"/>
                <a:gd name="connsiteX4" fmla="*/ 0 w 389974"/>
                <a:gd name="connsiteY4" fmla="*/ 378581 h 911431"/>
                <a:gd name="connsiteX5" fmla="*/ 0 w 389974"/>
                <a:gd name="connsiteY5" fmla="*/ 911431 h 911431"/>
                <a:gd name="connsiteX6" fmla="*/ 39790 w 389974"/>
                <a:gd name="connsiteY6" fmla="*/ 836491 h 911431"/>
                <a:gd name="connsiteX7" fmla="*/ 334252 w 389974"/>
                <a:gd name="connsiteY7" fmla="*/ 637749 h 911431"/>
                <a:gd name="connsiteX8" fmla="*/ 389974 w 389974"/>
                <a:gd name="connsiteY8" fmla="*/ 532850 h 91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74" h="911431">
                  <a:moveTo>
                    <a:pt x="389974" y="532850"/>
                  </a:moveTo>
                  <a:lnTo>
                    <a:pt x="389974" y="0"/>
                  </a:lnTo>
                  <a:cubicBezTo>
                    <a:pt x="389974" y="30043"/>
                    <a:pt x="375053" y="58146"/>
                    <a:pt x="350184" y="74940"/>
                  </a:cubicBezTo>
                  <a:lnTo>
                    <a:pt x="55723" y="273682"/>
                  </a:lnTo>
                  <a:cubicBezTo>
                    <a:pt x="20907" y="297228"/>
                    <a:pt x="0" y="336470"/>
                    <a:pt x="0" y="378581"/>
                  </a:cubicBezTo>
                  <a:lnTo>
                    <a:pt x="0" y="911431"/>
                  </a:lnTo>
                  <a:cubicBezTo>
                    <a:pt x="0" y="881388"/>
                    <a:pt x="14921" y="853285"/>
                    <a:pt x="39790" y="836491"/>
                  </a:cubicBezTo>
                  <a:lnTo>
                    <a:pt x="334252" y="637749"/>
                  </a:lnTo>
                  <a:cubicBezTo>
                    <a:pt x="369068" y="614203"/>
                    <a:pt x="389974" y="574877"/>
                    <a:pt x="389974" y="532850"/>
                  </a:cubicBezTo>
                  <a:close/>
                </a:path>
              </a:pathLst>
            </a:custGeom>
            <a:solidFill>
              <a:srgbClr val="002E87"/>
            </a:solidFill>
            <a:ln w="834" cap="flat">
              <a:noFill/>
              <a:prstDash val="solid"/>
              <a:miter/>
            </a:ln>
          </p:spPr>
          <p:txBody>
            <a:bodyPr rtlCol="0" anchor="ctr"/>
            <a:lstStyle/>
            <a:p>
              <a:endParaRPr lang="en-EE"/>
            </a:p>
          </p:txBody>
        </p:sp>
      </p:grpSp>
    </p:spTree>
    <p:extLst>
      <p:ext uri="{BB962C8B-B14F-4D97-AF65-F5344CB8AC3E}">
        <p14:creationId xmlns:p14="http://schemas.microsoft.com/office/powerpoint/2010/main" val="140865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itelslaid (1 el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AE18E-5DB3-4E58-AF78-7E74142D9A70}"/>
              </a:ext>
            </a:extLst>
          </p:cNvPr>
          <p:cNvSpPr>
            <a:spLocks noGrp="1"/>
          </p:cNvSpPr>
          <p:nvPr>
            <p:ph type="ctrTitle"/>
          </p:nvPr>
        </p:nvSpPr>
        <p:spPr>
          <a:xfrm>
            <a:off x="564116" y="1488163"/>
            <a:ext cx="8125308" cy="1255037"/>
          </a:xfrm>
        </p:spPr>
        <p:txBody>
          <a:bodyPr anchor="t">
            <a:normAutofit/>
          </a:bodyPr>
          <a:lstStyle>
            <a:lvl1pPr algn="l">
              <a:defRPr sz="4000" b="0" spc="-150"/>
            </a:lvl1pPr>
          </a:lstStyle>
          <a:p>
            <a:r>
              <a:rPr lang="en-US"/>
              <a:t>Click to edit Master title style</a:t>
            </a:r>
          </a:p>
        </p:txBody>
      </p:sp>
      <p:sp>
        <p:nvSpPr>
          <p:cNvPr id="3" name="Subtitle 2">
            <a:extLst>
              <a:ext uri="{FF2B5EF4-FFF2-40B4-BE49-F238E27FC236}">
                <a16:creationId xmlns:a16="http://schemas.microsoft.com/office/drawing/2014/main" id="{8B9DC3CD-1339-4E9F-B25D-BF77B165D9B5}"/>
              </a:ext>
            </a:extLst>
          </p:cNvPr>
          <p:cNvSpPr>
            <a:spLocks noGrp="1"/>
          </p:cNvSpPr>
          <p:nvPr>
            <p:ph type="subTitle" idx="1"/>
          </p:nvPr>
        </p:nvSpPr>
        <p:spPr>
          <a:xfrm>
            <a:off x="566496" y="2716556"/>
            <a:ext cx="8123083" cy="3147469"/>
          </a:xfrm>
        </p:spPr>
        <p:txBody>
          <a:bodyPr/>
          <a:lstStyle>
            <a:lvl1pPr marL="0" indent="0" algn="l">
              <a:buNone/>
              <a:defRPr sz="4000" spc="-15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Date Placeholder 3">
            <a:extLst>
              <a:ext uri="{FF2B5EF4-FFF2-40B4-BE49-F238E27FC236}">
                <a16:creationId xmlns:a16="http://schemas.microsoft.com/office/drawing/2014/main" id="{4CCD59CF-7D0C-64E0-880A-82C337332B40}"/>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150">
                <a:solidFill>
                  <a:srgbClr val="002E87"/>
                </a:solidFill>
                <a:latin typeface="Roboto"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9" name="Footer Placeholder 4">
            <a:extLst>
              <a:ext uri="{FF2B5EF4-FFF2-40B4-BE49-F238E27FC236}">
                <a16:creationId xmlns:a16="http://schemas.microsoft.com/office/drawing/2014/main" id="{A5CFCEE8-97E1-CB35-C42B-C3ADE313F9D1}"/>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150">
                <a:solidFill>
                  <a:srgbClr val="002E87"/>
                </a:solidFill>
                <a:latin typeface="Roboto" panose="02000000000000000000" pitchFamily="2" charset="0"/>
                <a:ea typeface="Roboto" panose="02000000000000000000" pitchFamily="2" charset="0"/>
              </a:defRPr>
            </a:lvl1pPr>
          </a:lstStyle>
          <a:p>
            <a:endParaRPr lang="en-US"/>
          </a:p>
        </p:txBody>
      </p:sp>
      <p:sp>
        <p:nvSpPr>
          <p:cNvPr id="10" name="Slide Number Placeholder 5">
            <a:extLst>
              <a:ext uri="{FF2B5EF4-FFF2-40B4-BE49-F238E27FC236}">
                <a16:creationId xmlns:a16="http://schemas.microsoft.com/office/drawing/2014/main" id="{5D3182C0-473D-6E1F-0C58-59EB06781839}"/>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150">
                <a:solidFill>
                  <a:srgbClr val="002E87"/>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grpSp>
        <p:nvGrpSpPr>
          <p:cNvPr id="15" name="Group 14">
            <a:extLst>
              <a:ext uri="{FF2B5EF4-FFF2-40B4-BE49-F238E27FC236}">
                <a16:creationId xmlns:a16="http://schemas.microsoft.com/office/drawing/2014/main" id="{D4ABEA0F-26E8-91F5-A1E7-23949294B1E1}"/>
              </a:ext>
            </a:extLst>
          </p:cNvPr>
          <p:cNvGrpSpPr/>
          <p:nvPr userDrawn="1"/>
        </p:nvGrpSpPr>
        <p:grpSpPr>
          <a:xfrm>
            <a:off x="9258300" y="0"/>
            <a:ext cx="5868034" cy="6858000"/>
            <a:chOff x="9258300" y="0"/>
            <a:chExt cx="5868034" cy="6858000"/>
          </a:xfrm>
        </p:grpSpPr>
        <p:sp>
          <p:nvSpPr>
            <p:cNvPr id="13" name="Freeform 12">
              <a:extLst>
                <a:ext uri="{FF2B5EF4-FFF2-40B4-BE49-F238E27FC236}">
                  <a16:creationId xmlns:a16="http://schemas.microsoft.com/office/drawing/2014/main" id="{C4BFA782-7BDA-1A11-3B3F-65B08BCB4006}"/>
                </a:ext>
              </a:extLst>
            </p:cNvPr>
            <p:cNvSpPr/>
            <p:nvPr/>
          </p:nvSpPr>
          <p:spPr>
            <a:xfrm>
              <a:off x="9258300" y="0"/>
              <a:ext cx="2934334" cy="6858000"/>
            </a:xfrm>
            <a:custGeom>
              <a:avLst/>
              <a:gdLst>
                <a:gd name="connsiteX0" fmla="*/ 0 w 2934334"/>
                <a:gd name="connsiteY0" fmla="*/ 4009390 h 6858000"/>
                <a:gd name="connsiteX1" fmla="*/ 0 w 2934334"/>
                <a:gd name="connsiteY1" fmla="*/ 0 h 6858000"/>
                <a:gd name="connsiteX2" fmla="*/ 299396 w 2934334"/>
                <a:gd name="connsiteY2" fmla="*/ 563880 h 6858000"/>
                <a:gd name="connsiteX3" fmla="*/ 2515053 w 2934334"/>
                <a:gd name="connsiteY3" fmla="*/ 2059940 h 6858000"/>
                <a:gd name="connsiteX4" fmla="*/ 2934334 w 2934334"/>
                <a:gd name="connsiteY4" fmla="*/ 2849245 h 6858000"/>
                <a:gd name="connsiteX5" fmla="*/ 2934334 w 2934334"/>
                <a:gd name="connsiteY5" fmla="*/ 6858000 h 6858000"/>
                <a:gd name="connsiteX6" fmla="*/ 2634938 w 2934334"/>
                <a:gd name="connsiteY6" fmla="*/ 6294120 h 6858000"/>
                <a:gd name="connsiteX7" fmla="*/ 419281 w 2934334"/>
                <a:gd name="connsiteY7" fmla="*/ 4798695 h 6858000"/>
                <a:gd name="connsiteX8" fmla="*/ 0 w 2934334"/>
                <a:gd name="connsiteY8" fmla="*/ 40093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4334" h="6858000">
                  <a:moveTo>
                    <a:pt x="0" y="4009390"/>
                  </a:moveTo>
                  <a:lnTo>
                    <a:pt x="0" y="0"/>
                  </a:lnTo>
                  <a:cubicBezTo>
                    <a:pt x="0" y="226060"/>
                    <a:pt x="112274" y="437515"/>
                    <a:pt x="299396" y="563880"/>
                  </a:cubicBezTo>
                  <a:lnTo>
                    <a:pt x="2515053" y="2059940"/>
                  </a:lnTo>
                  <a:cubicBezTo>
                    <a:pt x="2777025" y="2237105"/>
                    <a:pt x="2934334" y="2532380"/>
                    <a:pt x="2934334" y="2849245"/>
                  </a:cubicBezTo>
                  <a:lnTo>
                    <a:pt x="2934334" y="6858000"/>
                  </a:lnTo>
                  <a:cubicBezTo>
                    <a:pt x="2934334" y="6631940"/>
                    <a:pt x="2822061" y="6420485"/>
                    <a:pt x="2634938" y="6294120"/>
                  </a:cubicBezTo>
                  <a:lnTo>
                    <a:pt x="419281" y="4798695"/>
                  </a:lnTo>
                  <a:cubicBezTo>
                    <a:pt x="157310" y="4621530"/>
                    <a:pt x="0" y="4325620"/>
                    <a:pt x="0" y="4009390"/>
                  </a:cubicBezTo>
                  <a:close/>
                </a:path>
              </a:pathLst>
            </a:custGeom>
            <a:solidFill>
              <a:srgbClr val="0072CE"/>
            </a:solidFill>
            <a:ln w="6343" cap="flat">
              <a:noFill/>
              <a:prstDash val="solid"/>
              <a:miter/>
            </a:ln>
          </p:spPr>
          <p:txBody>
            <a:bodyPr rtlCol="0" anchor="ctr"/>
            <a:lstStyle/>
            <a:p>
              <a:endParaRPr lang="en-EE">
                <a:solidFill>
                  <a:srgbClr val="0072CE"/>
                </a:solidFill>
              </a:endParaRPr>
            </a:p>
          </p:txBody>
        </p:sp>
        <p:sp>
          <p:nvSpPr>
            <p:cNvPr id="14" name="Freeform 13">
              <a:extLst>
                <a:ext uri="{FF2B5EF4-FFF2-40B4-BE49-F238E27FC236}">
                  <a16:creationId xmlns:a16="http://schemas.microsoft.com/office/drawing/2014/main" id="{C26A1338-31F5-5F47-5508-0B8E182F5D77}"/>
                </a:ext>
              </a:extLst>
            </p:cNvPr>
            <p:cNvSpPr/>
            <p:nvPr/>
          </p:nvSpPr>
          <p:spPr>
            <a:xfrm>
              <a:off x="12192000" y="0"/>
              <a:ext cx="2934334" cy="6858000"/>
            </a:xfrm>
            <a:custGeom>
              <a:avLst/>
              <a:gdLst>
                <a:gd name="connsiteX0" fmla="*/ 2934334 w 2934334"/>
                <a:gd name="connsiteY0" fmla="*/ 4009390 h 6858000"/>
                <a:gd name="connsiteX1" fmla="*/ 2934334 w 2934334"/>
                <a:gd name="connsiteY1" fmla="*/ 0 h 6858000"/>
                <a:gd name="connsiteX2" fmla="*/ 2634939 w 2934334"/>
                <a:gd name="connsiteY2" fmla="*/ 563880 h 6858000"/>
                <a:gd name="connsiteX3" fmla="*/ 419281 w 2934334"/>
                <a:gd name="connsiteY3" fmla="*/ 2059305 h 6858000"/>
                <a:gd name="connsiteX4" fmla="*/ 0 w 2934334"/>
                <a:gd name="connsiteY4" fmla="*/ 2848610 h 6858000"/>
                <a:gd name="connsiteX5" fmla="*/ 0 w 2934334"/>
                <a:gd name="connsiteY5" fmla="*/ 6858000 h 6858000"/>
                <a:gd name="connsiteX6" fmla="*/ 299396 w 2934334"/>
                <a:gd name="connsiteY6" fmla="*/ 6294120 h 6858000"/>
                <a:gd name="connsiteX7" fmla="*/ 2515053 w 2934334"/>
                <a:gd name="connsiteY7" fmla="*/ 4798695 h 6858000"/>
                <a:gd name="connsiteX8" fmla="*/ 2934334 w 2934334"/>
                <a:gd name="connsiteY8" fmla="*/ 40093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4334" h="6858000">
                  <a:moveTo>
                    <a:pt x="2934334" y="4009390"/>
                  </a:moveTo>
                  <a:lnTo>
                    <a:pt x="2934334" y="0"/>
                  </a:lnTo>
                  <a:cubicBezTo>
                    <a:pt x="2934334" y="226060"/>
                    <a:pt x="2822061" y="437515"/>
                    <a:pt x="2634939" y="563880"/>
                  </a:cubicBezTo>
                  <a:lnTo>
                    <a:pt x="419281" y="2059305"/>
                  </a:lnTo>
                  <a:cubicBezTo>
                    <a:pt x="157310" y="2236470"/>
                    <a:pt x="0" y="2531745"/>
                    <a:pt x="0" y="2848610"/>
                  </a:cubicBezTo>
                  <a:lnTo>
                    <a:pt x="0" y="6858000"/>
                  </a:lnTo>
                  <a:cubicBezTo>
                    <a:pt x="0" y="6631940"/>
                    <a:pt x="112274" y="6420485"/>
                    <a:pt x="299396" y="6294120"/>
                  </a:cubicBezTo>
                  <a:lnTo>
                    <a:pt x="2515053" y="4798695"/>
                  </a:lnTo>
                  <a:cubicBezTo>
                    <a:pt x="2777025" y="4621530"/>
                    <a:pt x="2934334" y="4325620"/>
                    <a:pt x="2934334" y="4009390"/>
                  </a:cubicBezTo>
                  <a:close/>
                </a:path>
              </a:pathLst>
            </a:custGeom>
            <a:solidFill>
              <a:srgbClr val="003087"/>
            </a:solidFill>
            <a:ln w="6343" cap="flat">
              <a:noFill/>
              <a:prstDash val="solid"/>
              <a:miter/>
            </a:ln>
          </p:spPr>
          <p:txBody>
            <a:bodyPr rtlCol="0" anchor="ctr"/>
            <a:lstStyle/>
            <a:p>
              <a:endParaRPr lang="en-EE"/>
            </a:p>
          </p:txBody>
        </p:sp>
      </p:grpSp>
    </p:spTree>
    <p:extLst>
      <p:ext uri="{BB962C8B-B14F-4D97-AF65-F5344CB8AC3E}">
        <p14:creationId xmlns:p14="http://schemas.microsoft.com/office/powerpoint/2010/main" val="501244294"/>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Tiitelslaid (väike foto)">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5E485A63-8CA9-4B3F-4196-CB29489CCA1F}"/>
              </a:ext>
            </a:extLst>
          </p:cNvPr>
          <p:cNvSpPr>
            <a:spLocks noGrp="1"/>
          </p:cNvSpPr>
          <p:nvPr>
            <p:ph type="pic" sz="quarter" idx="10" hasCustomPrompt="1"/>
          </p:nvPr>
        </p:nvSpPr>
        <p:spPr>
          <a:xfrm>
            <a:off x="9258300" y="1"/>
            <a:ext cx="2933700" cy="6847745"/>
          </a:xfrm>
          <a:custGeom>
            <a:avLst/>
            <a:gdLst>
              <a:gd name="connsiteX0" fmla="*/ 0 w 2933700"/>
              <a:gd name="connsiteY0" fmla="*/ 0 h 6847745"/>
              <a:gd name="connsiteX1" fmla="*/ 299396 w 2933700"/>
              <a:gd name="connsiteY1" fmla="*/ 563880 h 6847745"/>
              <a:gd name="connsiteX2" fmla="*/ 2515053 w 2933700"/>
              <a:gd name="connsiteY2" fmla="*/ 2059940 h 6847745"/>
              <a:gd name="connsiteX3" fmla="*/ 2927063 w 2933700"/>
              <a:gd name="connsiteY3" fmla="*/ 2731621 h 6847745"/>
              <a:gd name="connsiteX4" fmla="*/ 2933700 w 2933700"/>
              <a:gd name="connsiteY4" fmla="*/ 2838989 h 6847745"/>
              <a:gd name="connsiteX5" fmla="*/ 2933700 w 2933700"/>
              <a:gd name="connsiteY5" fmla="*/ 6847745 h 6847745"/>
              <a:gd name="connsiteX6" fmla="*/ 2929144 w 2933700"/>
              <a:gd name="connsiteY6" fmla="*/ 6774050 h 6847745"/>
              <a:gd name="connsiteX7" fmla="*/ 2634938 w 2933700"/>
              <a:gd name="connsiteY7" fmla="*/ 6294120 h 6847745"/>
              <a:gd name="connsiteX8" fmla="*/ 419281 w 2933700"/>
              <a:gd name="connsiteY8" fmla="*/ 4798695 h 6847745"/>
              <a:gd name="connsiteX9" fmla="*/ 0 w 2933700"/>
              <a:gd name="connsiteY9" fmla="*/ 4009390 h 68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3700" h="6847745">
                <a:moveTo>
                  <a:pt x="0" y="0"/>
                </a:moveTo>
                <a:cubicBezTo>
                  <a:pt x="0" y="226060"/>
                  <a:pt x="112274" y="437515"/>
                  <a:pt x="299396" y="563880"/>
                </a:cubicBezTo>
                <a:lnTo>
                  <a:pt x="2515053" y="2059940"/>
                </a:lnTo>
                <a:cubicBezTo>
                  <a:pt x="2744279" y="2214960"/>
                  <a:pt x="2893371" y="2460407"/>
                  <a:pt x="2927063" y="2731621"/>
                </a:cubicBezTo>
                <a:lnTo>
                  <a:pt x="2933700" y="2838989"/>
                </a:lnTo>
                <a:lnTo>
                  <a:pt x="2933700" y="6847745"/>
                </a:lnTo>
                <a:lnTo>
                  <a:pt x="2929144" y="6774050"/>
                </a:lnTo>
                <a:cubicBezTo>
                  <a:pt x="2905096" y="6580406"/>
                  <a:pt x="2798671" y="6404690"/>
                  <a:pt x="2634938" y="6294120"/>
                </a:cubicBezTo>
                <a:lnTo>
                  <a:pt x="419281" y="4798695"/>
                </a:lnTo>
                <a:cubicBezTo>
                  <a:pt x="157310" y="4621530"/>
                  <a:pt x="0" y="4325620"/>
                  <a:pt x="0" y="4009390"/>
                </a:cubicBezTo>
                <a:close/>
              </a:path>
            </a:pathLst>
          </a:custGeom>
        </p:spPr>
        <p:txBody>
          <a:bodyPr wrap="square" anchor="ctr">
            <a:noAutofit/>
          </a:bodyPr>
          <a:lstStyle>
            <a:lvl1pPr marL="0" indent="0" algn="ctr">
              <a:buNone/>
              <a:defRPr/>
            </a:lvl1pPr>
          </a:lstStyle>
          <a:p>
            <a:r>
              <a:rPr lang="en-EE"/>
              <a:t>Sisesta pilt siia!</a:t>
            </a:r>
          </a:p>
        </p:txBody>
      </p:sp>
      <p:sp>
        <p:nvSpPr>
          <p:cNvPr id="4" name="Date Placeholder 3">
            <a:extLst>
              <a:ext uri="{FF2B5EF4-FFF2-40B4-BE49-F238E27FC236}">
                <a16:creationId xmlns:a16="http://schemas.microsoft.com/office/drawing/2014/main" id="{D33B8602-0544-D502-AECE-2B66D50B9B84}"/>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150">
                <a:solidFill>
                  <a:srgbClr val="002E87"/>
                </a:solidFill>
                <a:latin typeface="Roboto"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5" name="Footer Placeholder 4">
            <a:extLst>
              <a:ext uri="{FF2B5EF4-FFF2-40B4-BE49-F238E27FC236}">
                <a16:creationId xmlns:a16="http://schemas.microsoft.com/office/drawing/2014/main" id="{9D3367B8-041C-CCC4-EB93-84B5024101CC}"/>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150">
                <a:solidFill>
                  <a:srgbClr val="002E87"/>
                </a:solidFill>
                <a:latin typeface="Roboto" panose="02000000000000000000" pitchFamily="2" charset="0"/>
                <a:ea typeface="Roboto" panose="02000000000000000000" pitchFamily="2" charset="0"/>
              </a:defRPr>
            </a:lvl1pPr>
          </a:lstStyle>
          <a:p>
            <a:endParaRPr lang="en-US"/>
          </a:p>
        </p:txBody>
      </p:sp>
      <p:sp>
        <p:nvSpPr>
          <p:cNvPr id="7" name="Slide Number Placeholder 5">
            <a:extLst>
              <a:ext uri="{FF2B5EF4-FFF2-40B4-BE49-F238E27FC236}">
                <a16:creationId xmlns:a16="http://schemas.microsoft.com/office/drawing/2014/main" id="{53F5FCC2-6744-BDEE-AC50-9DB32D9E8639}"/>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150">
                <a:solidFill>
                  <a:srgbClr val="002E87"/>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sp>
        <p:nvSpPr>
          <p:cNvPr id="11" name="Title 1">
            <a:extLst>
              <a:ext uri="{FF2B5EF4-FFF2-40B4-BE49-F238E27FC236}">
                <a16:creationId xmlns:a16="http://schemas.microsoft.com/office/drawing/2014/main" id="{64A0CA66-D7A9-9F16-7BC5-77BD85E4AC12}"/>
              </a:ext>
            </a:extLst>
          </p:cNvPr>
          <p:cNvSpPr>
            <a:spLocks noGrp="1"/>
          </p:cNvSpPr>
          <p:nvPr>
            <p:ph type="ctrTitle"/>
          </p:nvPr>
        </p:nvSpPr>
        <p:spPr>
          <a:xfrm>
            <a:off x="564116" y="1488163"/>
            <a:ext cx="8127688" cy="1202283"/>
          </a:xfrm>
        </p:spPr>
        <p:txBody>
          <a:bodyPr anchor="t">
            <a:normAutofit/>
          </a:bodyPr>
          <a:lstStyle>
            <a:lvl1pPr algn="l">
              <a:defRPr sz="4000" b="0" spc="-150"/>
            </a:lvl1pPr>
          </a:lstStyle>
          <a:p>
            <a:r>
              <a:rPr lang="en-US"/>
              <a:t>Click to edit Master title style</a:t>
            </a:r>
          </a:p>
        </p:txBody>
      </p:sp>
      <p:sp>
        <p:nvSpPr>
          <p:cNvPr id="12" name="Subtitle 2">
            <a:extLst>
              <a:ext uri="{FF2B5EF4-FFF2-40B4-BE49-F238E27FC236}">
                <a16:creationId xmlns:a16="http://schemas.microsoft.com/office/drawing/2014/main" id="{FBB39BC6-80BD-E71C-4E76-AA99E577235A}"/>
              </a:ext>
            </a:extLst>
          </p:cNvPr>
          <p:cNvSpPr>
            <a:spLocks noGrp="1"/>
          </p:cNvSpPr>
          <p:nvPr>
            <p:ph type="subTitle" idx="1"/>
          </p:nvPr>
        </p:nvSpPr>
        <p:spPr>
          <a:xfrm>
            <a:off x="566496" y="2716556"/>
            <a:ext cx="8125462" cy="3015169"/>
          </a:xfrm>
        </p:spPr>
        <p:txBody>
          <a:bodyPr/>
          <a:lstStyle>
            <a:lvl1pPr marL="0" indent="0" algn="l">
              <a:buNone/>
              <a:defRPr sz="4000" spc="-15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50618974"/>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Tiitelslaid (suur foto)">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80453C9-87B1-FD5E-C030-9B8D1C0C9A23}"/>
              </a:ext>
            </a:extLst>
          </p:cNvPr>
          <p:cNvSpPr>
            <a:spLocks noGrp="1"/>
          </p:cNvSpPr>
          <p:nvPr>
            <p:ph type="pic" sz="quarter" idx="10" hasCustomPrompt="1"/>
          </p:nvPr>
        </p:nvSpPr>
        <p:spPr>
          <a:xfrm>
            <a:off x="6096000" y="0"/>
            <a:ext cx="6096000" cy="6858000"/>
          </a:xfrm>
          <a:custGeom>
            <a:avLst/>
            <a:gdLst>
              <a:gd name="connsiteX0" fmla="*/ 0 w 6096000"/>
              <a:gd name="connsiteY0" fmla="*/ 0 h 6858000"/>
              <a:gd name="connsiteX1" fmla="*/ 4359828 w 6096000"/>
              <a:gd name="connsiteY1" fmla="*/ 0 h 6858000"/>
              <a:gd name="connsiteX2" fmla="*/ 5225498 w 6096000"/>
              <a:gd name="connsiteY2" fmla="*/ 584519 h 6858000"/>
              <a:gd name="connsiteX3" fmla="*/ 6092831 w 6096000"/>
              <a:gd name="connsiteY3" fmla="*/ 2101584 h 6858000"/>
              <a:gd name="connsiteX4" fmla="*/ 6096000 w 6096000"/>
              <a:gd name="connsiteY4" fmla="*/ 2203969 h 6858000"/>
              <a:gd name="connsiteX5" fmla="*/ 6096000 w 6096000"/>
              <a:gd name="connsiteY5" fmla="*/ 6858000 h 6858000"/>
              <a:gd name="connsiteX6" fmla="*/ 1735218 w 6096000"/>
              <a:gd name="connsiteY6" fmla="*/ 6858000 h 6858000"/>
              <a:gd name="connsiteX7" fmla="*/ 871136 w 6096000"/>
              <a:gd name="connsiteY7" fmla="*/ 6274800 h 6858000"/>
              <a:gd name="connsiteX8" fmla="*/ 0 w 6096000"/>
              <a:gd name="connsiteY8" fmla="*/ 46348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6858000">
                <a:moveTo>
                  <a:pt x="0" y="0"/>
                </a:moveTo>
                <a:lnTo>
                  <a:pt x="4359828" y="0"/>
                </a:lnTo>
                <a:lnTo>
                  <a:pt x="5225498" y="584519"/>
                </a:lnTo>
                <a:cubicBezTo>
                  <a:pt x="5735776" y="929607"/>
                  <a:pt x="6054930" y="1490375"/>
                  <a:pt x="6092831" y="2101584"/>
                </a:cubicBezTo>
                <a:lnTo>
                  <a:pt x="6096000" y="2203969"/>
                </a:lnTo>
                <a:lnTo>
                  <a:pt x="6096000" y="6858000"/>
                </a:lnTo>
                <a:lnTo>
                  <a:pt x="1735218" y="6858000"/>
                </a:lnTo>
                <a:lnTo>
                  <a:pt x="871136" y="6274800"/>
                </a:lnTo>
                <a:cubicBezTo>
                  <a:pt x="326842" y="5906707"/>
                  <a:pt x="0" y="5291898"/>
                  <a:pt x="0" y="4634870"/>
                </a:cubicBezTo>
                <a:close/>
              </a:path>
            </a:pathLst>
          </a:custGeom>
        </p:spPr>
        <p:txBody>
          <a:bodyPr wrap="square" anchor="ctr">
            <a:noAutofit/>
          </a:bodyPr>
          <a:lstStyle>
            <a:lvl1pPr marL="0" indent="0" algn="ctr">
              <a:buNone/>
              <a:defRPr/>
            </a:lvl1pPr>
          </a:lstStyle>
          <a:p>
            <a:r>
              <a:rPr lang="en-EE"/>
              <a:t>Siia sisesta pilt</a:t>
            </a:r>
          </a:p>
        </p:txBody>
      </p:sp>
      <p:sp>
        <p:nvSpPr>
          <p:cNvPr id="4" name="Date Placeholder 3">
            <a:extLst>
              <a:ext uri="{FF2B5EF4-FFF2-40B4-BE49-F238E27FC236}">
                <a16:creationId xmlns:a16="http://schemas.microsoft.com/office/drawing/2014/main" id="{D19D86CC-F548-B0AB-C4E2-450B4B1EEEC9}"/>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150">
                <a:solidFill>
                  <a:srgbClr val="002E87"/>
                </a:solidFill>
                <a:latin typeface="Roboto"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5" name="Footer Placeholder 4">
            <a:extLst>
              <a:ext uri="{FF2B5EF4-FFF2-40B4-BE49-F238E27FC236}">
                <a16:creationId xmlns:a16="http://schemas.microsoft.com/office/drawing/2014/main" id="{E7FE4EE2-211F-5183-E962-B07CABE57152}"/>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150">
                <a:solidFill>
                  <a:srgbClr val="002E87"/>
                </a:solidFill>
                <a:latin typeface="Roboto" panose="02000000000000000000" pitchFamily="2" charset="0"/>
                <a:ea typeface="Roboto" panose="02000000000000000000" pitchFamily="2" charset="0"/>
              </a:defRPr>
            </a:lvl1pPr>
          </a:lstStyle>
          <a:p>
            <a:endParaRPr lang="en-US"/>
          </a:p>
        </p:txBody>
      </p:sp>
      <p:sp>
        <p:nvSpPr>
          <p:cNvPr id="6" name="Slide Number Placeholder 5">
            <a:extLst>
              <a:ext uri="{FF2B5EF4-FFF2-40B4-BE49-F238E27FC236}">
                <a16:creationId xmlns:a16="http://schemas.microsoft.com/office/drawing/2014/main" id="{9038AD75-A37E-A733-B3BF-1746A491549D}"/>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150">
                <a:solidFill>
                  <a:srgbClr val="002E87"/>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sp>
        <p:nvSpPr>
          <p:cNvPr id="7" name="Title 1">
            <a:extLst>
              <a:ext uri="{FF2B5EF4-FFF2-40B4-BE49-F238E27FC236}">
                <a16:creationId xmlns:a16="http://schemas.microsoft.com/office/drawing/2014/main" id="{9FFE64A7-D7E4-4C28-13BA-B12A50D38B54}"/>
              </a:ext>
            </a:extLst>
          </p:cNvPr>
          <p:cNvSpPr>
            <a:spLocks noGrp="1"/>
          </p:cNvSpPr>
          <p:nvPr>
            <p:ph type="ctrTitle"/>
          </p:nvPr>
        </p:nvSpPr>
        <p:spPr>
          <a:xfrm>
            <a:off x="564115" y="1488164"/>
            <a:ext cx="4923223" cy="1167114"/>
          </a:xfrm>
        </p:spPr>
        <p:txBody>
          <a:bodyPr anchor="t">
            <a:normAutofit/>
          </a:bodyPr>
          <a:lstStyle>
            <a:lvl1pPr algn="l">
              <a:defRPr sz="4000" b="0" spc="-150"/>
            </a:lvl1pPr>
          </a:lstStyle>
          <a:p>
            <a:r>
              <a:rPr lang="en-US"/>
              <a:t>Click to edit Master title style</a:t>
            </a:r>
          </a:p>
        </p:txBody>
      </p:sp>
      <p:sp>
        <p:nvSpPr>
          <p:cNvPr id="12" name="Subtitle 2">
            <a:extLst>
              <a:ext uri="{FF2B5EF4-FFF2-40B4-BE49-F238E27FC236}">
                <a16:creationId xmlns:a16="http://schemas.microsoft.com/office/drawing/2014/main" id="{CE2D2E86-039B-A329-A17B-9B901D8E033A}"/>
              </a:ext>
            </a:extLst>
          </p:cNvPr>
          <p:cNvSpPr>
            <a:spLocks noGrp="1"/>
          </p:cNvSpPr>
          <p:nvPr>
            <p:ph type="subTitle" idx="1"/>
          </p:nvPr>
        </p:nvSpPr>
        <p:spPr>
          <a:xfrm>
            <a:off x="566496" y="2716556"/>
            <a:ext cx="4921875" cy="2926969"/>
          </a:xfrm>
        </p:spPr>
        <p:txBody>
          <a:bodyPr/>
          <a:lstStyle>
            <a:lvl1pPr marL="0" indent="0" algn="l">
              <a:buNone/>
              <a:defRPr sz="4000" spc="-15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8322186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itelslaid (2 elemen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AE18E-5DB3-4E58-AF78-7E74142D9A70}"/>
              </a:ext>
            </a:extLst>
          </p:cNvPr>
          <p:cNvSpPr>
            <a:spLocks noGrp="1"/>
          </p:cNvSpPr>
          <p:nvPr>
            <p:ph type="ctrTitle"/>
          </p:nvPr>
        </p:nvSpPr>
        <p:spPr>
          <a:xfrm>
            <a:off x="564115" y="1488163"/>
            <a:ext cx="9144000" cy="2387600"/>
          </a:xfrm>
        </p:spPr>
        <p:txBody>
          <a:bodyPr anchor="b"/>
          <a:lstStyle>
            <a:lvl1pPr algn="l">
              <a:defRPr sz="6000" spc="-150"/>
            </a:lvl1pPr>
          </a:lstStyle>
          <a:p>
            <a:r>
              <a:rPr lang="en-US"/>
              <a:t>Click to edit Master title style</a:t>
            </a:r>
          </a:p>
        </p:txBody>
      </p:sp>
      <p:sp>
        <p:nvSpPr>
          <p:cNvPr id="3" name="Subtitle 2">
            <a:extLst>
              <a:ext uri="{FF2B5EF4-FFF2-40B4-BE49-F238E27FC236}">
                <a16:creationId xmlns:a16="http://schemas.microsoft.com/office/drawing/2014/main" id="{8B9DC3CD-1339-4E9F-B25D-BF77B165D9B5}"/>
              </a:ext>
            </a:extLst>
          </p:cNvPr>
          <p:cNvSpPr>
            <a:spLocks noGrp="1"/>
          </p:cNvSpPr>
          <p:nvPr>
            <p:ph type="subTitle" idx="1"/>
          </p:nvPr>
        </p:nvSpPr>
        <p:spPr>
          <a:xfrm>
            <a:off x="566496" y="4141444"/>
            <a:ext cx="9144000" cy="1655762"/>
          </a:xfrm>
        </p:spPr>
        <p:txBody>
          <a:bodyPr/>
          <a:lstStyle>
            <a:lvl1pPr marL="0" indent="0" algn="l">
              <a:buNone/>
              <a:defRPr sz="2400" spc="-15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7" name="Graphic 4">
            <a:extLst>
              <a:ext uri="{FF2B5EF4-FFF2-40B4-BE49-F238E27FC236}">
                <a16:creationId xmlns:a16="http://schemas.microsoft.com/office/drawing/2014/main" id="{E57F4069-72B5-6BEC-AA4E-2680C87BB3D5}"/>
              </a:ext>
            </a:extLst>
          </p:cNvPr>
          <p:cNvGrpSpPr/>
          <p:nvPr/>
        </p:nvGrpSpPr>
        <p:grpSpPr>
          <a:xfrm>
            <a:off x="9274175" y="0"/>
            <a:ext cx="2937192" cy="3429000"/>
            <a:chOff x="9274175" y="0"/>
            <a:chExt cx="2937192" cy="3429000"/>
          </a:xfrm>
        </p:grpSpPr>
        <p:sp>
          <p:nvSpPr>
            <p:cNvPr id="11" name="Freeform 10">
              <a:extLst>
                <a:ext uri="{FF2B5EF4-FFF2-40B4-BE49-F238E27FC236}">
                  <a16:creationId xmlns:a16="http://schemas.microsoft.com/office/drawing/2014/main" id="{D16896F3-F5F3-9209-48B3-D6480AE08CA2}"/>
                </a:ext>
              </a:extLst>
            </p:cNvPr>
            <p:cNvSpPr/>
            <p:nvPr/>
          </p:nvSpPr>
          <p:spPr>
            <a:xfrm>
              <a:off x="9274175" y="0"/>
              <a:ext cx="1468755" cy="3429000"/>
            </a:xfrm>
            <a:custGeom>
              <a:avLst/>
              <a:gdLst>
                <a:gd name="connsiteX0" fmla="*/ 0 w 1468755"/>
                <a:gd name="connsiteY0" fmla="*/ 2004695 h 3429000"/>
                <a:gd name="connsiteX1" fmla="*/ 0 w 1468755"/>
                <a:gd name="connsiteY1" fmla="*/ 0 h 3429000"/>
                <a:gd name="connsiteX2" fmla="*/ 149860 w 1468755"/>
                <a:gd name="connsiteY2" fmla="*/ 281940 h 3429000"/>
                <a:gd name="connsiteX3" fmla="*/ 1258888 w 1468755"/>
                <a:gd name="connsiteY3" fmla="*/ 1029970 h 3429000"/>
                <a:gd name="connsiteX4" fmla="*/ 1468755 w 1468755"/>
                <a:gd name="connsiteY4" fmla="*/ 1424623 h 3429000"/>
                <a:gd name="connsiteX5" fmla="*/ 1468755 w 1468755"/>
                <a:gd name="connsiteY5" fmla="*/ 3429000 h 3429000"/>
                <a:gd name="connsiteX6" fmla="*/ 1318895 w 1468755"/>
                <a:gd name="connsiteY6" fmla="*/ 3147060 h 3429000"/>
                <a:gd name="connsiteX7" fmla="*/ 209868 w 1468755"/>
                <a:gd name="connsiteY7" fmla="*/ 2399348 h 3429000"/>
                <a:gd name="connsiteX8" fmla="*/ 0 w 1468755"/>
                <a:gd name="connsiteY8" fmla="*/ 2004695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8755" h="3429000">
                  <a:moveTo>
                    <a:pt x="0" y="2004695"/>
                  </a:moveTo>
                  <a:lnTo>
                    <a:pt x="0" y="0"/>
                  </a:lnTo>
                  <a:cubicBezTo>
                    <a:pt x="0" y="113030"/>
                    <a:pt x="56198" y="218758"/>
                    <a:pt x="149860" y="281940"/>
                  </a:cubicBezTo>
                  <a:lnTo>
                    <a:pt x="1258888" y="1029970"/>
                  </a:lnTo>
                  <a:cubicBezTo>
                    <a:pt x="1390015" y="1118553"/>
                    <a:pt x="1468755" y="1266190"/>
                    <a:pt x="1468755" y="1424623"/>
                  </a:cubicBezTo>
                  <a:lnTo>
                    <a:pt x="1468755" y="3429000"/>
                  </a:lnTo>
                  <a:cubicBezTo>
                    <a:pt x="1468755" y="3315970"/>
                    <a:pt x="1412558" y="3210243"/>
                    <a:pt x="1318895" y="3147060"/>
                  </a:cubicBezTo>
                  <a:lnTo>
                    <a:pt x="209868" y="2399348"/>
                  </a:lnTo>
                  <a:cubicBezTo>
                    <a:pt x="78740" y="2310765"/>
                    <a:pt x="0" y="2162810"/>
                    <a:pt x="0" y="2004695"/>
                  </a:cubicBezTo>
                  <a:close/>
                </a:path>
              </a:pathLst>
            </a:custGeom>
            <a:solidFill>
              <a:srgbClr val="002E87"/>
            </a:solidFill>
            <a:ln w="3170" cap="flat">
              <a:noFill/>
              <a:prstDash val="solid"/>
              <a:miter/>
            </a:ln>
          </p:spPr>
          <p:txBody>
            <a:bodyPr rtlCol="0" anchor="ctr"/>
            <a:lstStyle/>
            <a:p>
              <a:endParaRPr lang="en-EE"/>
            </a:p>
          </p:txBody>
        </p:sp>
        <p:sp>
          <p:nvSpPr>
            <p:cNvPr id="12" name="Freeform 11">
              <a:extLst>
                <a:ext uri="{FF2B5EF4-FFF2-40B4-BE49-F238E27FC236}">
                  <a16:creationId xmlns:a16="http://schemas.microsoft.com/office/drawing/2014/main" id="{FEAEFD0F-EA04-CFF7-56F5-85A77E28050F}"/>
                </a:ext>
              </a:extLst>
            </p:cNvPr>
            <p:cNvSpPr/>
            <p:nvPr/>
          </p:nvSpPr>
          <p:spPr>
            <a:xfrm>
              <a:off x="10742612" y="0"/>
              <a:ext cx="1468754" cy="3429000"/>
            </a:xfrm>
            <a:custGeom>
              <a:avLst/>
              <a:gdLst>
                <a:gd name="connsiteX0" fmla="*/ 1468755 w 1468754"/>
                <a:gd name="connsiteY0" fmla="*/ 2004695 h 3429000"/>
                <a:gd name="connsiteX1" fmla="*/ 1468755 w 1468754"/>
                <a:gd name="connsiteY1" fmla="*/ 0 h 3429000"/>
                <a:gd name="connsiteX2" fmla="*/ 1318895 w 1468754"/>
                <a:gd name="connsiteY2" fmla="*/ 281940 h 3429000"/>
                <a:gd name="connsiteX3" fmla="*/ 209867 w 1468754"/>
                <a:gd name="connsiteY3" fmla="*/ 1029652 h 3429000"/>
                <a:gd name="connsiteX4" fmla="*/ 0 w 1468754"/>
                <a:gd name="connsiteY4" fmla="*/ 1424305 h 3429000"/>
                <a:gd name="connsiteX5" fmla="*/ 0 w 1468754"/>
                <a:gd name="connsiteY5" fmla="*/ 3429000 h 3429000"/>
                <a:gd name="connsiteX6" fmla="*/ 149860 w 1468754"/>
                <a:gd name="connsiteY6" fmla="*/ 3147060 h 3429000"/>
                <a:gd name="connsiteX7" fmla="*/ 1258888 w 1468754"/>
                <a:gd name="connsiteY7" fmla="*/ 2399348 h 3429000"/>
                <a:gd name="connsiteX8" fmla="*/ 1468755 w 1468754"/>
                <a:gd name="connsiteY8" fmla="*/ 2004695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8754" h="3429000">
                  <a:moveTo>
                    <a:pt x="1468755" y="2004695"/>
                  </a:moveTo>
                  <a:lnTo>
                    <a:pt x="1468755" y="0"/>
                  </a:lnTo>
                  <a:cubicBezTo>
                    <a:pt x="1468755" y="113030"/>
                    <a:pt x="1412558" y="218758"/>
                    <a:pt x="1318895" y="281940"/>
                  </a:cubicBezTo>
                  <a:lnTo>
                    <a:pt x="209867" y="1029652"/>
                  </a:lnTo>
                  <a:cubicBezTo>
                    <a:pt x="78740" y="1118235"/>
                    <a:pt x="0" y="1265873"/>
                    <a:pt x="0" y="1424305"/>
                  </a:cubicBezTo>
                  <a:lnTo>
                    <a:pt x="0" y="3429000"/>
                  </a:lnTo>
                  <a:cubicBezTo>
                    <a:pt x="0" y="3315970"/>
                    <a:pt x="56198" y="3210243"/>
                    <a:pt x="149860" y="3147060"/>
                  </a:cubicBezTo>
                  <a:lnTo>
                    <a:pt x="1258888" y="2399348"/>
                  </a:lnTo>
                  <a:cubicBezTo>
                    <a:pt x="1390015" y="2310765"/>
                    <a:pt x="1468755" y="2162810"/>
                    <a:pt x="1468755" y="2004695"/>
                  </a:cubicBezTo>
                  <a:close/>
                </a:path>
              </a:pathLst>
            </a:custGeom>
            <a:solidFill>
              <a:srgbClr val="0072CE"/>
            </a:solidFill>
            <a:ln w="3170" cap="flat">
              <a:noFill/>
              <a:prstDash val="solid"/>
              <a:miter/>
            </a:ln>
          </p:spPr>
          <p:txBody>
            <a:bodyPr rtlCol="0" anchor="ctr"/>
            <a:lstStyle/>
            <a:p>
              <a:endParaRPr lang="en-EE"/>
            </a:p>
          </p:txBody>
        </p:sp>
      </p:grpSp>
      <p:grpSp>
        <p:nvGrpSpPr>
          <p:cNvPr id="16" name="Graphic 4">
            <a:extLst>
              <a:ext uri="{FF2B5EF4-FFF2-40B4-BE49-F238E27FC236}">
                <a16:creationId xmlns:a16="http://schemas.microsoft.com/office/drawing/2014/main" id="{810D6724-1831-84F3-B5A9-B3D6ADFF09D3}"/>
              </a:ext>
            </a:extLst>
          </p:cNvPr>
          <p:cNvGrpSpPr/>
          <p:nvPr/>
        </p:nvGrpSpPr>
        <p:grpSpPr>
          <a:xfrm>
            <a:off x="10742612" y="3429000"/>
            <a:ext cx="2937192" cy="3429000"/>
            <a:chOff x="10742612" y="3429000"/>
            <a:chExt cx="2937192" cy="3429000"/>
          </a:xfrm>
        </p:grpSpPr>
        <p:sp>
          <p:nvSpPr>
            <p:cNvPr id="17" name="Freeform 16">
              <a:extLst>
                <a:ext uri="{FF2B5EF4-FFF2-40B4-BE49-F238E27FC236}">
                  <a16:creationId xmlns:a16="http://schemas.microsoft.com/office/drawing/2014/main" id="{3717DA64-05A3-9811-E976-C511A6D7970E}"/>
                </a:ext>
              </a:extLst>
            </p:cNvPr>
            <p:cNvSpPr/>
            <p:nvPr/>
          </p:nvSpPr>
          <p:spPr>
            <a:xfrm>
              <a:off x="10742612" y="3429000"/>
              <a:ext cx="1468754" cy="3429000"/>
            </a:xfrm>
            <a:custGeom>
              <a:avLst/>
              <a:gdLst>
                <a:gd name="connsiteX0" fmla="*/ 0 w 1468754"/>
                <a:gd name="connsiteY0" fmla="*/ 2004695 h 3429000"/>
                <a:gd name="connsiteX1" fmla="*/ 0 w 1468754"/>
                <a:gd name="connsiteY1" fmla="*/ 0 h 3429000"/>
                <a:gd name="connsiteX2" fmla="*/ 149860 w 1468754"/>
                <a:gd name="connsiteY2" fmla="*/ 281940 h 3429000"/>
                <a:gd name="connsiteX3" fmla="*/ 1258888 w 1468754"/>
                <a:gd name="connsiteY3" fmla="*/ 1029653 h 3429000"/>
                <a:gd name="connsiteX4" fmla="*/ 1468755 w 1468754"/>
                <a:gd name="connsiteY4" fmla="*/ 1424305 h 3429000"/>
                <a:gd name="connsiteX5" fmla="*/ 1468755 w 1468754"/>
                <a:gd name="connsiteY5" fmla="*/ 3429000 h 3429000"/>
                <a:gd name="connsiteX6" fmla="*/ 1318895 w 1468754"/>
                <a:gd name="connsiteY6" fmla="*/ 3147060 h 3429000"/>
                <a:gd name="connsiteX7" fmla="*/ 209867 w 1468754"/>
                <a:gd name="connsiteY7" fmla="*/ 2399030 h 3429000"/>
                <a:gd name="connsiteX8" fmla="*/ 0 w 1468754"/>
                <a:gd name="connsiteY8" fmla="*/ 2004695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8754" h="3429000">
                  <a:moveTo>
                    <a:pt x="0" y="2004695"/>
                  </a:moveTo>
                  <a:lnTo>
                    <a:pt x="0" y="0"/>
                  </a:lnTo>
                  <a:cubicBezTo>
                    <a:pt x="0" y="113030"/>
                    <a:pt x="56198" y="218758"/>
                    <a:pt x="149860" y="281940"/>
                  </a:cubicBezTo>
                  <a:lnTo>
                    <a:pt x="1258888" y="1029653"/>
                  </a:lnTo>
                  <a:cubicBezTo>
                    <a:pt x="1390015" y="1118235"/>
                    <a:pt x="1468755" y="1265872"/>
                    <a:pt x="1468755" y="1424305"/>
                  </a:cubicBezTo>
                  <a:lnTo>
                    <a:pt x="1468755" y="3429000"/>
                  </a:lnTo>
                  <a:cubicBezTo>
                    <a:pt x="1468755" y="3315970"/>
                    <a:pt x="1412558" y="3210243"/>
                    <a:pt x="1318895" y="3147060"/>
                  </a:cubicBezTo>
                  <a:lnTo>
                    <a:pt x="209867" y="2399030"/>
                  </a:lnTo>
                  <a:cubicBezTo>
                    <a:pt x="78740" y="2310765"/>
                    <a:pt x="0" y="2162810"/>
                    <a:pt x="0" y="2004695"/>
                  </a:cubicBezTo>
                  <a:close/>
                </a:path>
              </a:pathLst>
            </a:custGeom>
            <a:solidFill>
              <a:srgbClr val="002E87"/>
            </a:solidFill>
            <a:ln w="3170" cap="flat">
              <a:noFill/>
              <a:prstDash val="solid"/>
              <a:miter/>
            </a:ln>
          </p:spPr>
          <p:txBody>
            <a:bodyPr rtlCol="0" anchor="ctr"/>
            <a:lstStyle/>
            <a:p>
              <a:endParaRPr lang="en-EE"/>
            </a:p>
          </p:txBody>
        </p:sp>
        <p:sp>
          <p:nvSpPr>
            <p:cNvPr id="18" name="Freeform 17">
              <a:extLst>
                <a:ext uri="{FF2B5EF4-FFF2-40B4-BE49-F238E27FC236}">
                  <a16:creationId xmlns:a16="http://schemas.microsoft.com/office/drawing/2014/main" id="{5266DF42-3FAA-DE07-A883-39DE961B41D9}"/>
                </a:ext>
              </a:extLst>
            </p:cNvPr>
            <p:cNvSpPr/>
            <p:nvPr/>
          </p:nvSpPr>
          <p:spPr>
            <a:xfrm>
              <a:off x="12211050" y="3429000"/>
              <a:ext cx="1468754" cy="3429000"/>
            </a:xfrm>
            <a:custGeom>
              <a:avLst/>
              <a:gdLst>
                <a:gd name="connsiteX0" fmla="*/ 1468755 w 1468754"/>
                <a:gd name="connsiteY0" fmla="*/ 2004695 h 3429000"/>
                <a:gd name="connsiteX1" fmla="*/ 1468755 w 1468754"/>
                <a:gd name="connsiteY1" fmla="*/ 0 h 3429000"/>
                <a:gd name="connsiteX2" fmla="*/ 1318895 w 1468754"/>
                <a:gd name="connsiteY2" fmla="*/ 281940 h 3429000"/>
                <a:gd name="connsiteX3" fmla="*/ 209867 w 1468754"/>
                <a:gd name="connsiteY3" fmla="*/ 1029970 h 3429000"/>
                <a:gd name="connsiteX4" fmla="*/ 0 w 1468754"/>
                <a:gd name="connsiteY4" fmla="*/ 1424622 h 3429000"/>
                <a:gd name="connsiteX5" fmla="*/ 0 w 1468754"/>
                <a:gd name="connsiteY5" fmla="*/ 3429000 h 3429000"/>
                <a:gd name="connsiteX6" fmla="*/ 149860 w 1468754"/>
                <a:gd name="connsiteY6" fmla="*/ 3147060 h 3429000"/>
                <a:gd name="connsiteX7" fmla="*/ 1258888 w 1468754"/>
                <a:gd name="connsiteY7" fmla="*/ 2399030 h 3429000"/>
                <a:gd name="connsiteX8" fmla="*/ 1468755 w 1468754"/>
                <a:gd name="connsiteY8" fmla="*/ 2004695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8754" h="3429000">
                  <a:moveTo>
                    <a:pt x="1468755" y="2004695"/>
                  </a:moveTo>
                  <a:lnTo>
                    <a:pt x="1468755" y="0"/>
                  </a:lnTo>
                  <a:cubicBezTo>
                    <a:pt x="1468755" y="113030"/>
                    <a:pt x="1412558" y="218758"/>
                    <a:pt x="1318895" y="281940"/>
                  </a:cubicBezTo>
                  <a:lnTo>
                    <a:pt x="209867" y="1029970"/>
                  </a:lnTo>
                  <a:cubicBezTo>
                    <a:pt x="78740" y="1118553"/>
                    <a:pt x="0" y="1266190"/>
                    <a:pt x="0" y="1424622"/>
                  </a:cubicBezTo>
                  <a:lnTo>
                    <a:pt x="0" y="3429000"/>
                  </a:lnTo>
                  <a:cubicBezTo>
                    <a:pt x="0" y="3315970"/>
                    <a:pt x="56198" y="3210243"/>
                    <a:pt x="149860" y="3147060"/>
                  </a:cubicBezTo>
                  <a:lnTo>
                    <a:pt x="1258888" y="2399030"/>
                  </a:lnTo>
                  <a:cubicBezTo>
                    <a:pt x="1390015" y="2310765"/>
                    <a:pt x="1468755" y="2162810"/>
                    <a:pt x="1468755" y="2004695"/>
                  </a:cubicBezTo>
                  <a:close/>
                </a:path>
              </a:pathLst>
            </a:custGeom>
            <a:solidFill>
              <a:srgbClr val="0072CE"/>
            </a:solidFill>
            <a:ln w="3170" cap="flat">
              <a:noFill/>
              <a:prstDash val="solid"/>
              <a:miter/>
            </a:ln>
          </p:spPr>
          <p:txBody>
            <a:bodyPr rtlCol="0" anchor="ctr"/>
            <a:lstStyle/>
            <a:p>
              <a:endParaRPr lang="en-EE"/>
            </a:p>
          </p:txBody>
        </p:sp>
      </p:grpSp>
      <p:sp>
        <p:nvSpPr>
          <p:cNvPr id="4" name="Date Placeholder 3">
            <a:extLst>
              <a:ext uri="{FF2B5EF4-FFF2-40B4-BE49-F238E27FC236}">
                <a16:creationId xmlns:a16="http://schemas.microsoft.com/office/drawing/2014/main" id="{6FB0DE88-C14C-5A5A-80FC-0F54815BA2B8}"/>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150">
                <a:solidFill>
                  <a:srgbClr val="002E87"/>
                </a:solidFill>
                <a:latin typeface="Roboto"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5" name="Footer Placeholder 4">
            <a:extLst>
              <a:ext uri="{FF2B5EF4-FFF2-40B4-BE49-F238E27FC236}">
                <a16:creationId xmlns:a16="http://schemas.microsoft.com/office/drawing/2014/main" id="{5A5A3A46-83B5-1643-E608-499EB7CAFC8A}"/>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150">
                <a:solidFill>
                  <a:srgbClr val="002E87"/>
                </a:solidFill>
                <a:latin typeface="Roboto" panose="02000000000000000000" pitchFamily="2" charset="0"/>
                <a:ea typeface="Roboto" panose="02000000000000000000" pitchFamily="2" charset="0"/>
              </a:defRPr>
            </a:lvl1pPr>
          </a:lstStyle>
          <a:p>
            <a:endParaRPr lang="en-US"/>
          </a:p>
        </p:txBody>
      </p:sp>
      <p:sp>
        <p:nvSpPr>
          <p:cNvPr id="6" name="Slide Number Placeholder 5">
            <a:extLst>
              <a:ext uri="{FF2B5EF4-FFF2-40B4-BE49-F238E27FC236}">
                <a16:creationId xmlns:a16="http://schemas.microsoft.com/office/drawing/2014/main" id="{D062C323-6CF2-E4F0-3338-AEC7654CA38C}"/>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150">
                <a:solidFill>
                  <a:srgbClr val="002E87"/>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spTree>
    <p:extLst>
      <p:ext uri="{BB962C8B-B14F-4D97-AF65-F5344CB8AC3E}">
        <p14:creationId xmlns:p14="http://schemas.microsoft.com/office/powerpoint/2010/main" val="195168711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itelslaid (3 elemen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AE18E-5DB3-4E58-AF78-7E74142D9A70}"/>
              </a:ext>
            </a:extLst>
          </p:cNvPr>
          <p:cNvSpPr>
            <a:spLocks noGrp="1"/>
          </p:cNvSpPr>
          <p:nvPr>
            <p:ph type="ctrTitle"/>
          </p:nvPr>
        </p:nvSpPr>
        <p:spPr>
          <a:xfrm>
            <a:off x="564115" y="1488163"/>
            <a:ext cx="9144000" cy="2387600"/>
          </a:xfrm>
        </p:spPr>
        <p:txBody>
          <a:bodyPr anchor="b"/>
          <a:lstStyle>
            <a:lvl1pPr algn="l">
              <a:defRPr sz="6000" spc="-150"/>
            </a:lvl1pPr>
          </a:lstStyle>
          <a:p>
            <a:r>
              <a:rPr lang="en-US"/>
              <a:t>Click to edit Master title style</a:t>
            </a:r>
          </a:p>
        </p:txBody>
      </p:sp>
      <p:sp>
        <p:nvSpPr>
          <p:cNvPr id="3" name="Subtitle 2">
            <a:extLst>
              <a:ext uri="{FF2B5EF4-FFF2-40B4-BE49-F238E27FC236}">
                <a16:creationId xmlns:a16="http://schemas.microsoft.com/office/drawing/2014/main" id="{8B9DC3CD-1339-4E9F-B25D-BF77B165D9B5}"/>
              </a:ext>
            </a:extLst>
          </p:cNvPr>
          <p:cNvSpPr>
            <a:spLocks noGrp="1"/>
          </p:cNvSpPr>
          <p:nvPr>
            <p:ph type="subTitle" idx="1"/>
          </p:nvPr>
        </p:nvSpPr>
        <p:spPr>
          <a:xfrm>
            <a:off x="566496" y="4141444"/>
            <a:ext cx="9144000" cy="1655762"/>
          </a:xfrm>
        </p:spPr>
        <p:txBody>
          <a:bodyPr/>
          <a:lstStyle>
            <a:lvl1pPr marL="0" indent="0" algn="l">
              <a:buNone/>
              <a:defRPr sz="2400" spc="-15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7" name="Graphic 4">
            <a:extLst>
              <a:ext uri="{FF2B5EF4-FFF2-40B4-BE49-F238E27FC236}">
                <a16:creationId xmlns:a16="http://schemas.microsoft.com/office/drawing/2014/main" id="{DB5ED960-F0FA-2617-E909-4B62DEFA85D1}"/>
              </a:ext>
            </a:extLst>
          </p:cNvPr>
          <p:cNvGrpSpPr/>
          <p:nvPr/>
        </p:nvGrpSpPr>
        <p:grpSpPr>
          <a:xfrm>
            <a:off x="9254067" y="0"/>
            <a:ext cx="1958128" cy="2286000"/>
            <a:chOff x="9254067" y="0"/>
            <a:chExt cx="1958128" cy="2286000"/>
          </a:xfrm>
        </p:grpSpPr>
        <p:sp>
          <p:nvSpPr>
            <p:cNvPr id="11" name="Freeform 10">
              <a:extLst>
                <a:ext uri="{FF2B5EF4-FFF2-40B4-BE49-F238E27FC236}">
                  <a16:creationId xmlns:a16="http://schemas.microsoft.com/office/drawing/2014/main" id="{B85EFB52-19F1-DFBB-6AE2-4D44A8DAFDC9}"/>
                </a:ext>
              </a:extLst>
            </p:cNvPr>
            <p:cNvSpPr/>
            <p:nvPr/>
          </p:nvSpPr>
          <p:spPr>
            <a:xfrm>
              <a:off x="9254067" y="0"/>
              <a:ext cx="979169" cy="2286000"/>
            </a:xfrm>
            <a:custGeom>
              <a:avLst/>
              <a:gdLst>
                <a:gd name="connsiteX0" fmla="*/ 0 w 979169"/>
                <a:gd name="connsiteY0" fmla="*/ 1336463 h 2286000"/>
                <a:gd name="connsiteX1" fmla="*/ 0 w 979169"/>
                <a:gd name="connsiteY1" fmla="*/ 0 h 2286000"/>
                <a:gd name="connsiteX2" fmla="*/ 99907 w 979169"/>
                <a:gd name="connsiteY2" fmla="*/ 187960 h 2286000"/>
                <a:gd name="connsiteX3" fmla="*/ 839258 w 979169"/>
                <a:gd name="connsiteY3" fmla="*/ 686647 h 2286000"/>
                <a:gd name="connsiteX4" fmla="*/ 979170 w 979169"/>
                <a:gd name="connsiteY4" fmla="*/ 949748 h 2286000"/>
                <a:gd name="connsiteX5" fmla="*/ 979170 w 979169"/>
                <a:gd name="connsiteY5" fmla="*/ 2286000 h 2286000"/>
                <a:gd name="connsiteX6" fmla="*/ 879263 w 979169"/>
                <a:gd name="connsiteY6" fmla="*/ 2098040 h 2286000"/>
                <a:gd name="connsiteX7" fmla="*/ 139912 w 979169"/>
                <a:gd name="connsiteY7" fmla="*/ 1599565 h 2286000"/>
                <a:gd name="connsiteX8" fmla="*/ 0 w 979169"/>
                <a:gd name="connsiteY8" fmla="*/ 1336463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169" h="2286000">
                  <a:moveTo>
                    <a:pt x="0" y="1336463"/>
                  </a:moveTo>
                  <a:lnTo>
                    <a:pt x="0" y="0"/>
                  </a:lnTo>
                  <a:cubicBezTo>
                    <a:pt x="0" y="75353"/>
                    <a:pt x="37465" y="145838"/>
                    <a:pt x="99907" y="187960"/>
                  </a:cubicBezTo>
                  <a:lnTo>
                    <a:pt x="839258" y="686647"/>
                  </a:lnTo>
                  <a:cubicBezTo>
                    <a:pt x="926677" y="745702"/>
                    <a:pt x="979170" y="844127"/>
                    <a:pt x="979170" y="949748"/>
                  </a:cubicBezTo>
                  <a:lnTo>
                    <a:pt x="979170" y="2286000"/>
                  </a:lnTo>
                  <a:cubicBezTo>
                    <a:pt x="979170" y="2210647"/>
                    <a:pt x="941705" y="2140162"/>
                    <a:pt x="879263" y="2098040"/>
                  </a:cubicBezTo>
                  <a:lnTo>
                    <a:pt x="139912" y="1599565"/>
                  </a:lnTo>
                  <a:cubicBezTo>
                    <a:pt x="52493" y="1540510"/>
                    <a:pt x="0" y="1441873"/>
                    <a:pt x="0" y="1336463"/>
                  </a:cubicBezTo>
                  <a:close/>
                </a:path>
              </a:pathLst>
            </a:custGeom>
            <a:solidFill>
              <a:srgbClr val="002E87"/>
            </a:solidFill>
            <a:ln w="2114" cap="flat">
              <a:noFill/>
              <a:prstDash val="solid"/>
              <a:miter/>
            </a:ln>
          </p:spPr>
          <p:txBody>
            <a:bodyPr rtlCol="0" anchor="ctr"/>
            <a:lstStyle/>
            <a:p>
              <a:endParaRPr lang="en-EE"/>
            </a:p>
          </p:txBody>
        </p:sp>
        <p:sp>
          <p:nvSpPr>
            <p:cNvPr id="12" name="Freeform 11">
              <a:extLst>
                <a:ext uri="{FF2B5EF4-FFF2-40B4-BE49-F238E27FC236}">
                  <a16:creationId xmlns:a16="http://schemas.microsoft.com/office/drawing/2014/main" id="{2B85DE7C-B7AD-6BE8-F174-C00F50686509}"/>
                </a:ext>
              </a:extLst>
            </p:cNvPr>
            <p:cNvSpPr/>
            <p:nvPr/>
          </p:nvSpPr>
          <p:spPr>
            <a:xfrm>
              <a:off x="10233025" y="0"/>
              <a:ext cx="979169" cy="2286000"/>
            </a:xfrm>
            <a:custGeom>
              <a:avLst/>
              <a:gdLst>
                <a:gd name="connsiteX0" fmla="*/ 979170 w 979169"/>
                <a:gd name="connsiteY0" fmla="*/ 1336463 h 2286000"/>
                <a:gd name="connsiteX1" fmla="*/ 979170 w 979169"/>
                <a:gd name="connsiteY1" fmla="*/ 0 h 2286000"/>
                <a:gd name="connsiteX2" fmla="*/ 879263 w 979169"/>
                <a:gd name="connsiteY2" fmla="*/ 187960 h 2286000"/>
                <a:gd name="connsiteX3" fmla="*/ 139912 w 979169"/>
                <a:gd name="connsiteY3" fmla="*/ 686435 h 2286000"/>
                <a:gd name="connsiteX4" fmla="*/ 0 w 979169"/>
                <a:gd name="connsiteY4" fmla="*/ 949537 h 2286000"/>
                <a:gd name="connsiteX5" fmla="*/ 0 w 979169"/>
                <a:gd name="connsiteY5" fmla="*/ 2286000 h 2286000"/>
                <a:gd name="connsiteX6" fmla="*/ 99907 w 979169"/>
                <a:gd name="connsiteY6" fmla="*/ 2098040 h 2286000"/>
                <a:gd name="connsiteX7" fmla="*/ 839258 w 979169"/>
                <a:gd name="connsiteY7" fmla="*/ 1599565 h 2286000"/>
                <a:gd name="connsiteX8" fmla="*/ 979170 w 979169"/>
                <a:gd name="connsiteY8" fmla="*/ 1336463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169" h="2286000">
                  <a:moveTo>
                    <a:pt x="979170" y="1336463"/>
                  </a:moveTo>
                  <a:lnTo>
                    <a:pt x="979170" y="0"/>
                  </a:lnTo>
                  <a:cubicBezTo>
                    <a:pt x="979170" y="75353"/>
                    <a:pt x="941705" y="145838"/>
                    <a:pt x="879263" y="187960"/>
                  </a:cubicBezTo>
                  <a:lnTo>
                    <a:pt x="139912" y="686435"/>
                  </a:lnTo>
                  <a:cubicBezTo>
                    <a:pt x="52493" y="745490"/>
                    <a:pt x="0" y="843915"/>
                    <a:pt x="0" y="949537"/>
                  </a:cubicBezTo>
                  <a:lnTo>
                    <a:pt x="0" y="2286000"/>
                  </a:lnTo>
                  <a:cubicBezTo>
                    <a:pt x="0" y="2210647"/>
                    <a:pt x="37465" y="2140162"/>
                    <a:pt x="99907" y="2098040"/>
                  </a:cubicBezTo>
                  <a:lnTo>
                    <a:pt x="839258" y="1599565"/>
                  </a:lnTo>
                  <a:cubicBezTo>
                    <a:pt x="926677" y="1540510"/>
                    <a:pt x="979170" y="1441873"/>
                    <a:pt x="979170" y="1336463"/>
                  </a:cubicBezTo>
                  <a:close/>
                </a:path>
              </a:pathLst>
            </a:custGeom>
            <a:solidFill>
              <a:srgbClr val="0072CE"/>
            </a:solidFill>
            <a:ln w="2114" cap="flat">
              <a:noFill/>
              <a:prstDash val="solid"/>
              <a:miter/>
            </a:ln>
          </p:spPr>
          <p:txBody>
            <a:bodyPr rtlCol="0" anchor="ctr"/>
            <a:lstStyle/>
            <a:p>
              <a:endParaRPr lang="en-EE"/>
            </a:p>
          </p:txBody>
        </p:sp>
      </p:grpSp>
      <p:grpSp>
        <p:nvGrpSpPr>
          <p:cNvPr id="16" name="Graphic 4">
            <a:extLst>
              <a:ext uri="{FF2B5EF4-FFF2-40B4-BE49-F238E27FC236}">
                <a16:creationId xmlns:a16="http://schemas.microsoft.com/office/drawing/2014/main" id="{DF2C0F18-ED50-CB20-3644-79832FAE12F4}"/>
              </a:ext>
            </a:extLst>
          </p:cNvPr>
          <p:cNvGrpSpPr/>
          <p:nvPr/>
        </p:nvGrpSpPr>
        <p:grpSpPr>
          <a:xfrm>
            <a:off x="10233025" y="2286000"/>
            <a:ext cx="1958128" cy="2286000"/>
            <a:chOff x="10233025" y="2286000"/>
            <a:chExt cx="1958128" cy="2286000"/>
          </a:xfrm>
        </p:grpSpPr>
        <p:sp>
          <p:nvSpPr>
            <p:cNvPr id="17" name="Freeform 16">
              <a:extLst>
                <a:ext uri="{FF2B5EF4-FFF2-40B4-BE49-F238E27FC236}">
                  <a16:creationId xmlns:a16="http://schemas.microsoft.com/office/drawing/2014/main" id="{BD75D78E-D9EF-CBD6-77E7-3CECBF96CA93}"/>
                </a:ext>
              </a:extLst>
            </p:cNvPr>
            <p:cNvSpPr/>
            <p:nvPr/>
          </p:nvSpPr>
          <p:spPr>
            <a:xfrm>
              <a:off x="10233025" y="2286000"/>
              <a:ext cx="979169" cy="2286000"/>
            </a:xfrm>
            <a:custGeom>
              <a:avLst/>
              <a:gdLst>
                <a:gd name="connsiteX0" fmla="*/ 0 w 979169"/>
                <a:gd name="connsiteY0" fmla="*/ 1336463 h 2286000"/>
                <a:gd name="connsiteX1" fmla="*/ 0 w 979169"/>
                <a:gd name="connsiteY1" fmla="*/ 0 h 2286000"/>
                <a:gd name="connsiteX2" fmla="*/ 99907 w 979169"/>
                <a:gd name="connsiteY2" fmla="*/ 187960 h 2286000"/>
                <a:gd name="connsiteX3" fmla="*/ 839258 w 979169"/>
                <a:gd name="connsiteY3" fmla="*/ 686435 h 2286000"/>
                <a:gd name="connsiteX4" fmla="*/ 979170 w 979169"/>
                <a:gd name="connsiteY4" fmla="*/ 949537 h 2286000"/>
                <a:gd name="connsiteX5" fmla="*/ 979170 w 979169"/>
                <a:gd name="connsiteY5" fmla="*/ 2286000 h 2286000"/>
                <a:gd name="connsiteX6" fmla="*/ 879263 w 979169"/>
                <a:gd name="connsiteY6" fmla="*/ 2098040 h 2286000"/>
                <a:gd name="connsiteX7" fmla="*/ 139912 w 979169"/>
                <a:gd name="connsiteY7" fmla="*/ 1599353 h 2286000"/>
                <a:gd name="connsiteX8" fmla="*/ 0 w 979169"/>
                <a:gd name="connsiteY8" fmla="*/ 1336463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169" h="2286000">
                  <a:moveTo>
                    <a:pt x="0" y="1336463"/>
                  </a:moveTo>
                  <a:lnTo>
                    <a:pt x="0" y="0"/>
                  </a:lnTo>
                  <a:cubicBezTo>
                    <a:pt x="0" y="75353"/>
                    <a:pt x="37465" y="145838"/>
                    <a:pt x="99907" y="187960"/>
                  </a:cubicBezTo>
                  <a:lnTo>
                    <a:pt x="839258" y="686435"/>
                  </a:lnTo>
                  <a:cubicBezTo>
                    <a:pt x="926677" y="745490"/>
                    <a:pt x="979170" y="843915"/>
                    <a:pt x="979170" y="949537"/>
                  </a:cubicBezTo>
                  <a:lnTo>
                    <a:pt x="979170" y="2286000"/>
                  </a:lnTo>
                  <a:cubicBezTo>
                    <a:pt x="979170" y="2210647"/>
                    <a:pt x="941705" y="2140162"/>
                    <a:pt x="879263" y="2098040"/>
                  </a:cubicBezTo>
                  <a:lnTo>
                    <a:pt x="139912" y="1599353"/>
                  </a:lnTo>
                  <a:cubicBezTo>
                    <a:pt x="52493" y="1540510"/>
                    <a:pt x="0" y="1441873"/>
                    <a:pt x="0" y="1336463"/>
                  </a:cubicBezTo>
                  <a:close/>
                </a:path>
              </a:pathLst>
            </a:custGeom>
            <a:solidFill>
              <a:srgbClr val="002E87"/>
            </a:solidFill>
            <a:ln w="2114" cap="flat">
              <a:noFill/>
              <a:prstDash val="solid"/>
              <a:miter/>
            </a:ln>
          </p:spPr>
          <p:txBody>
            <a:bodyPr rtlCol="0" anchor="ctr"/>
            <a:lstStyle/>
            <a:p>
              <a:endParaRPr lang="en-EE"/>
            </a:p>
          </p:txBody>
        </p:sp>
        <p:sp>
          <p:nvSpPr>
            <p:cNvPr id="18" name="Freeform 17">
              <a:extLst>
                <a:ext uri="{FF2B5EF4-FFF2-40B4-BE49-F238E27FC236}">
                  <a16:creationId xmlns:a16="http://schemas.microsoft.com/office/drawing/2014/main" id="{A7FA20D7-3CD8-BF23-FAF0-A78C882226D6}"/>
                </a:ext>
              </a:extLst>
            </p:cNvPr>
            <p:cNvSpPr/>
            <p:nvPr/>
          </p:nvSpPr>
          <p:spPr>
            <a:xfrm>
              <a:off x="11211983" y="2286000"/>
              <a:ext cx="979169" cy="2286000"/>
            </a:xfrm>
            <a:custGeom>
              <a:avLst/>
              <a:gdLst>
                <a:gd name="connsiteX0" fmla="*/ 979170 w 979169"/>
                <a:gd name="connsiteY0" fmla="*/ 1336463 h 2286000"/>
                <a:gd name="connsiteX1" fmla="*/ 979170 w 979169"/>
                <a:gd name="connsiteY1" fmla="*/ 0 h 2286000"/>
                <a:gd name="connsiteX2" fmla="*/ 879263 w 979169"/>
                <a:gd name="connsiteY2" fmla="*/ 187960 h 2286000"/>
                <a:gd name="connsiteX3" fmla="*/ 139912 w 979169"/>
                <a:gd name="connsiteY3" fmla="*/ 686647 h 2286000"/>
                <a:gd name="connsiteX4" fmla="*/ 0 w 979169"/>
                <a:gd name="connsiteY4" fmla="*/ 949748 h 2286000"/>
                <a:gd name="connsiteX5" fmla="*/ 0 w 979169"/>
                <a:gd name="connsiteY5" fmla="*/ 2286000 h 2286000"/>
                <a:gd name="connsiteX6" fmla="*/ 99907 w 979169"/>
                <a:gd name="connsiteY6" fmla="*/ 2098040 h 2286000"/>
                <a:gd name="connsiteX7" fmla="*/ 839258 w 979169"/>
                <a:gd name="connsiteY7" fmla="*/ 1599353 h 2286000"/>
                <a:gd name="connsiteX8" fmla="*/ 979170 w 979169"/>
                <a:gd name="connsiteY8" fmla="*/ 1336463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169" h="2286000">
                  <a:moveTo>
                    <a:pt x="979170" y="1336463"/>
                  </a:moveTo>
                  <a:lnTo>
                    <a:pt x="979170" y="0"/>
                  </a:lnTo>
                  <a:cubicBezTo>
                    <a:pt x="979170" y="75353"/>
                    <a:pt x="941705" y="145838"/>
                    <a:pt x="879263" y="187960"/>
                  </a:cubicBezTo>
                  <a:lnTo>
                    <a:pt x="139912" y="686647"/>
                  </a:lnTo>
                  <a:cubicBezTo>
                    <a:pt x="52493" y="745702"/>
                    <a:pt x="0" y="844127"/>
                    <a:pt x="0" y="949748"/>
                  </a:cubicBezTo>
                  <a:lnTo>
                    <a:pt x="0" y="2286000"/>
                  </a:lnTo>
                  <a:cubicBezTo>
                    <a:pt x="0" y="2210647"/>
                    <a:pt x="37465" y="2140162"/>
                    <a:pt x="99907" y="2098040"/>
                  </a:cubicBezTo>
                  <a:lnTo>
                    <a:pt x="839258" y="1599353"/>
                  </a:lnTo>
                  <a:cubicBezTo>
                    <a:pt x="926677" y="1540510"/>
                    <a:pt x="979170" y="1441873"/>
                    <a:pt x="979170" y="1336463"/>
                  </a:cubicBezTo>
                  <a:close/>
                </a:path>
              </a:pathLst>
            </a:custGeom>
            <a:solidFill>
              <a:srgbClr val="0072CE"/>
            </a:solidFill>
            <a:ln w="2114" cap="flat">
              <a:noFill/>
              <a:prstDash val="solid"/>
              <a:miter/>
            </a:ln>
          </p:spPr>
          <p:txBody>
            <a:bodyPr rtlCol="0" anchor="ctr"/>
            <a:lstStyle/>
            <a:p>
              <a:endParaRPr lang="en-EE"/>
            </a:p>
          </p:txBody>
        </p:sp>
      </p:grpSp>
      <p:grpSp>
        <p:nvGrpSpPr>
          <p:cNvPr id="19" name="Graphic 4">
            <a:extLst>
              <a:ext uri="{FF2B5EF4-FFF2-40B4-BE49-F238E27FC236}">
                <a16:creationId xmlns:a16="http://schemas.microsoft.com/office/drawing/2014/main" id="{B1D8A455-9515-D547-FB79-65B208CE4F16}"/>
              </a:ext>
            </a:extLst>
          </p:cNvPr>
          <p:cNvGrpSpPr/>
          <p:nvPr/>
        </p:nvGrpSpPr>
        <p:grpSpPr>
          <a:xfrm>
            <a:off x="9254067" y="4572000"/>
            <a:ext cx="1958128" cy="2286000"/>
            <a:chOff x="9254067" y="4572000"/>
            <a:chExt cx="1958128" cy="2286000"/>
          </a:xfrm>
        </p:grpSpPr>
        <p:sp>
          <p:nvSpPr>
            <p:cNvPr id="20" name="Freeform 19">
              <a:extLst>
                <a:ext uri="{FF2B5EF4-FFF2-40B4-BE49-F238E27FC236}">
                  <a16:creationId xmlns:a16="http://schemas.microsoft.com/office/drawing/2014/main" id="{7054A07D-173F-56B9-187F-F1E24CBCC775}"/>
                </a:ext>
              </a:extLst>
            </p:cNvPr>
            <p:cNvSpPr/>
            <p:nvPr/>
          </p:nvSpPr>
          <p:spPr>
            <a:xfrm>
              <a:off x="9254067" y="4572000"/>
              <a:ext cx="979169" cy="2286000"/>
            </a:xfrm>
            <a:custGeom>
              <a:avLst/>
              <a:gdLst>
                <a:gd name="connsiteX0" fmla="*/ 0 w 979169"/>
                <a:gd name="connsiteY0" fmla="*/ 1336463 h 2286000"/>
                <a:gd name="connsiteX1" fmla="*/ 0 w 979169"/>
                <a:gd name="connsiteY1" fmla="*/ 0 h 2286000"/>
                <a:gd name="connsiteX2" fmla="*/ 99907 w 979169"/>
                <a:gd name="connsiteY2" fmla="*/ 187960 h 2286000"/>
                <a:gd name="connsiteX3" fmla="*/ 839258 w 979169"/>
                <a:gd name="connsiteY3" fmla="*/ 686646 h 2286000"/>
                <a:gd name="connsiteX4" fmla="*/ 979170 w 979169"/>
                <a:gd name="connsiteY4" fmla="*/ 949748 h 2286000"/>
                <a:gd name="connsiteX5" fmla="*/ 979170 w 979169"/>
                <a:gd name="connsiteY5" fmla="*/ 2286000 h 2286000"/>
                <a:gd name="connsiteX6" fmla="*/ 879263 w 979169"/>
                <a:gd name="connsiteY6" fmla="*/ 2098040 h 2286000"/>
                <a:gd name="connsiteX7" fmla="*/ 139912 w 979169"/>
                <a:gd name="connsiteY7" fmla="*/ 1599565 h 2286000"/>
                <a:gd name="connsiteX8" fmla="*/ 0 w 979169"/>
                <a:gd name="connsiteY8" fmla="*/ 1336463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169" h="2286000">
                  <a:moveTo>
                    <a:pt x="0" y="1336463"/>
                  </a:moveTo>
                  <a:lnTo>
                    <a:pt x="0" y="0"/>
                  </a:lnTo>
                  <a:cubicBezTo>
                    <a:pt x="0" y="75354"/>
                    <a:pt x="37465" y="145838"/>
                    <a:pt x="99907" y="187960"/>
                  </a:cubicBezTo>
                  <a:lnTo>
                    <a:pt x="839258" y="686646"/>
                  </a:lnTo>
                  <a:cubicBezTo>
                    <a:pt x="926677" y="745702"/>
                    <a:pt x="979170" y="844127"/>
                    <a:pt x="979170" y="949748"/>
                  </a:cubicBezTo>
                  <a:lnTo>
                    <a:pt x="979170" y="2286000"/>
                  </a:lnTo>
                  <a:cubicBezTo>
                    <a:pt x="979170" y="2210647"/>
                    <a:pt x="941705" y="2140162"/>
                    <a:pt x="879263" y="2098040"/>
                  </a:cubicBezTo>
                  <a:lnTo>
                    <a:pt x="139912" y="1599565"/>
                  </a:lnTo>
                  <a:cubicBezTo>
                    <a:pt x="52493" y="1540510"/>
                    <a:pt x="0" y="1441873"/>
                    <a:pt x="0" y="1336463"/>
                  </a:cubicBezTo>
                  <a:close/>
                </a:path>
              </a:pathLst>
            </a:custGeom>
            <a:solidFill>
              <a:srgbClr val="002E87"/>
            </a:solidFill>
            <a:ln w="2114" cap="flat">
              <a:noFill/>
              <a:prstDash val="solid"/>
              <a:miter/>
            </a:ln>
          </p:spPr>
          <p:txBody>
            <a:bodyPr rtlCol="0" anchor="ctr"/>
            <a:lstStyle/>
            <a:p>
              <a:endParaRPr lang="en-EE"/>
            </a:p>
          </p:txBody>
        </p:sp>
        <p:sp>
          <p:nvSpPr>
            <p:cNvPr id="21" name="Freeform 20">
              <a:extLst>
                <a:ext uri="{FF2B5EF4-FFF2-40B4-BE49-F238E27FC236}">
                  <a16:creationId xmlns:a16="http://schemas.microsoft.com/office/drawing/2014/main" id="{F97BBB3A-E836-4F58-1BCB-0E560EFA4ACA}"/>
                </a:ext>
              </a:extLst>
            </p:cNvPr>
            <p:cNvSpPr/>
            <p:nvPr/>
          </p:nvSpPr>
          <p:spPr>
            <a:xfrm>
              <a:off x="10233025" y="4572000"/>
              <a:ext cx="979169" cy="2286000"/>
            </a:xfrm>
            <a:custGeom>
              <a:avLst/>
              <a:gdLst>
                <a:gd name="connsiteX0" fmla="*/ 979170 w 979169"/>
                <a:gd name="connsiteY0" fmla="*/ 1336463 h 2286000"/>
                <a:gd name="connsiteX1" fmla="*/ 979170 w 979169"/>
                <a:gd name="connsiteY1" fmla="*/ 0 h 2286000"/>
                <a:gd name="connsiteX2" fmla="*/ 879263 w 979169"/>
                <a:gd name="connsiteY2" fmla="*/ 187960 h 2286000"/>
                <a:gd name="connsiteX3" fmla="*/ 139912 w 979169"/>
                <a:gd name="connsiteY3" fmla="*/ 686646 h 2286000"/>
                <a:gd name="connsiteX4" fmla="*/ 0 w 979169"/>
                <a:gd name="connsiteY4" fmla="*/ 949748 h 2286000"/>
                <a:gd name="connsiteX5" fmla="*/ 0 w 979169"/>
                <a:gd name="connsiteY5" fmla="*/ 2286000 h 2286000"/>
                <a:gd name="connsiteX6" fmla="*/ 99907 w 979169"/>
                <a:gd name="connsiteY6" fmla="*/ 2098040 h 2286000"/>
                <a:gd name="connsiteX7" fmla="*/ 839258 w 979169"/>
                <a:gd name="connsiteY7" fmla="*/ 1599565 h 2286000"/>
                <a:gd name="connsiteX8" fmla="*/ 979170 w 979169"/>
                <a:gd name="connsiteY8" fmla="*/ 1336463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169" h="2286000">
                  <a:moveTo>
                    <a:pt x="979170" y="1336463"/>
                  </a:moveTo>
                  <a:lnTo>
                    <a:pt x="979170" y="0"/>
                  </a:lnTo>
                  <a:cubicBezTo>
                    <a:pt x="979170" y="75354"/>
                    <a:pt x="941705" y="145838"/>
                    <a:pt x="879263" y="187960"/>
                  </a:cubicBezTo>
                  <a:lnTo>
                    <a:pt x="139912" y="686646"/>
                  </a:lnTo>
                  <a:cubicBezTo>
                    <a:pt x="52493" y="745702"/>
                    <a:pt x="0" y="844127"/>
                    <a:pt x="0" y="949748"/>
                  </a:cubicBezTo>
                  <a:lnTo>
                    <a:pt x="0" y="2286000"/>
                  </a:lnTo>
                  <a:cubicBezTo>
                    <a:pt x="0" y="2210647"/>
                    <a:pt x="37465" y="2140162"/>
                    <a:pt x="99907" y="2098040"/>
                  </a:cubicBezTo>
                  <a:lnTo>
                    <a:pt x="839258" y="1599565"/>
                  </a:lnTo>
                  <a:cubicBezTo>
                    <a:pt x="926677" y="1540510"/>
                    <a:pt x="979170" y="1441873"/>
                    <a:pt x="979170" y="1336463"/>
                  </a:cubicBezTo>
                  <a:close/>
                </a:path>
              </a:pathLst>
            </a:custGeom>
            <a:solidFill>
              <a:srgbClr val="0072CE"/>
            </a:solidFill>
            <a:ln w="2114" cap="flat">
              <a:noFill/>
              <a:prstDash val="solid"/>
              <a:miter/>
            </a:ln>
          </p:spPr>
          <p:txBody>
            <a:bodyPr rtlCol="0" anchor="ctr"/>
            <a:lstStyle/>
            <a:p>
              <a:endParaRPr lang="en-EE"/>
            </a:p>
          </p:txBody>
        </p:sp>
      </p:grpSp>
      <p:sp>
        <p:nvSpPr>
          <p:cNvPr id="4" name="Date Placeholder 3">
            <a:extLst>
              <a:ext uri="{FF2B5EF4-FFF2-40B4-BE49-F238E27FC236}">
                <a16:creationId xmlns:a16="http://schemas.microsoft.com/office/drawing/2014/main" id="{C3478E42-4EFF-A512-ED93-35937F7D9431}"/>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0">
                <a:solidFill>
                  <a:srgbClr val="002E87"/>
                </a:solidFill>
                <a:latin typeface="Roboto"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5" name="Footer Placeholder 4">
            <a:extLst>
              <a:ext uri="{FF2B5EF4-FFF2-40B4-BE49-F238E27FC236}">
                <a16:creationId xmlns:a16="http://schemas.microsoft.com/office/drawing/2014/main" id="{1A3432A0-E5D7-68BB-B309-90439748AA58}"/>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0">
                <a:solidFill>
                  <a:srgbClr val="002E87"/>
                </a:solidFill>
                <a:latin typeface="Roboto" panose="02000000000000000000" pitchFamily="2" charset="0"/>
                <a:ea typeface="Roboto" panose="02000000000000000000" pitchFamily="2" charset="0"/>
              </a:defRPr>
            </a:lvl1pPr>
          </a:lstStyle>
          <a:p>
            <a:endParaRPr lang="en-US"/>
          </a:p>
        </p:txBody>
      </p:sp>
      <p:sp>
        <p:nvSpPr>
          <p:cNvPr id="6" name="Slide Number Placeholder 5">
            <a:extLst>
              <a:ext uri="{FF2B5EF4-FFF2-40B4-BE49-F238E27FC236}">
                <a16:creationId xmlns:a16="http://schemas.microsoft.com/office/drawing/2014/main" id="{DFC43348-E648-D29E-235E-3ABC98C0D17A}"/>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0">
                <a:solidFill>
                  <a:srgbClr val="002E87"/>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spTree>
    <p:extLst>
      <p:ext uri="{BB962C8B-B14F-4D97-AF65-F5344CB8AC3E}">
        <p14:creationId xmlns:p14="http://schemas.microsoft.com/office/powerpoint/2010/main" val="143643357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 Tiitelslaid (muster 1)">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8BBD0A14-00E8-D537-72D6-3CB7FB1BCBD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096000" y="0"/>
            <a:ext cx="12191998" cy="6857998"/>
          </a:xfrm>
          <a:prstGeom prst="rect">
            <a:avLst/>
          </a:prstGeom>
        </p:spPr>
      </p:pic>
      <p:sp>
        <p:nvSpPr>
          <p:cNvPr id="8" name="Date Placeholder 3">
            <a:extLst>
              <a:ext uri="{FF2B5EF4-FFF2-40B4-BE49-F238E27FC236}">
                <a16:creationId xmlns:a16="http://schemas.microsoft.com/office/drawing/2014/main" id="{4CCD59CF-7D0C-64E0-880A-82C337332B40}"/>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150">
                <a:solidFill>
                  <a:schemeClr val="bg1"/>
                </a:solidFill>
                <a:latin typeface="Roboto"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9" name="Footer Placeholder 4">
            <a:extLst>
              <a:ext uri="{FF2B5EF4-FFF2-40B4-BE49-F238E27FC236}">
                <a16:creationId xmlns:a16="http://schemas.microsoft.com/office/drawing/2014/main" id="{A5CFCEE8-97E1-CB35-C42B-C3ADE313F9D1}"/>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150">
                <a:solidFill>
                  <a:schemeClr val="bg1"/>
                </a:solidFill>
                <a:latin typeface="Roboto" panose="02000000000000000000" pitchFamily="2" charset="0"/>
                <a:ea typeface="Roboto" panose="02000000000000000000" pitchFamily="2" charset="0"/>
              </a:defRPr>
            </a:lvl1pPr>
          </a:lstStyle>
          <a:p>
            <a:endParaRPr lang="en-US"/>
          </a:p>
        </p:txBody>
      </p:sp>
      <p:sp>
        <p:nvSpPr>
          <p:cNvPr id="10" name="Slide Number Placeholder 5">
            <a:extLst>
              <a:ext uri="{FF2B5EF4-FFF2-40B4-BE49-F238E27FC236}">
                <a16:creationId xmlns:a16="http://schemas.microsoft.com/office/drawing/2014/main" id="{5D3182C0-473D-6E1F-0C58-59EB06781839}"/>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150">
                <a:solidFill>
                  <a:schemeClr val="bg1"/>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sp>
        <p:nvSpPr>
          <p:cNvPr id="2" name="Title 1">
            <a:extLst>
              <a:ext uri="{FF2B5EF4-FFF2-40B4-BE49-F238E27FC236}">
                <a16:creationId xmlns:a16="http://schemas.microsoft.com/office/drawing/2014/main" id="{AECAE18E-5DB3-4E58-AF78-7E74142D9A70}"/>
              </a:ext>
            </a:extLst>
          </p:cNvPr>
          <p:cNvSpPr>
            <a:spLocks noGrp="1"/>
          </p:cNvSpPr>
          <p:nvPr>
            <p:ph type="ctrTitle"/>
          </p:nvPr>
        </p:nvSpPr>
        <p:spPr>
          <a:xfrm>
            <a:off x="564115" y="1488163"/>
            <a:ext cx="4976260" cy="2387600"/>
          </a:xfrm>
        </p:spPr>
        <p:txBody>
          <a:bodyPr anchor="b"/>
          <a:lstStyle>
            <a:lvl1pPr algn="l">
              <a:defRPr sz="6000" spc="-150"/>
            </a:lvl1pPr>
          </a:lstStyle>
          <a:p>
            <a:r>
              <a:rPr lang="en-US"/>
              <a:t>Click to edit Master title style</a:t>
            </a:r>
          </a:p>
        </p:txBody>
      </p:sp>
      <p:sp>
        <p:nvSpPr>
          <p:cNvPr id="3" name="Subtitle 2">
            <a:extLst>
              <a:ext uri="{FF2B5EF4-FFF2-40B4-BE49-F238E27FC236}">
                <a16:creationId xmlns:a16="http://schemas.microsoft.com/office/drawing/2014/main" id="{8B9DC3CD-1339-4E9F-B25D-BF77B165D9B5}"/>
              </a:ext>
            </a:extLst>
          </p:cNvPr>
          <p:cNvSpPr>
            <a:spLocks noGrp="1"/>
          </p:cNvSpPr>
          <p:nvPr>
            <p:ph type="subTitle" idx="1"/>
          </p:nvPr>
        </p:nvSpPr>
        <p:spPr>
          <a:xfrm>
            <a:off x="566496" y="4141444"/>
            <a:ext cx="4976260" cy="1655762"/>
          </a:xfrm>
        </p:spPr>
        <p:txBody>
          <a:bodyPr/>
          <a:lstStyle>
            <a:lvl1pPr marL="0" indent="0" algn="l">
              <a:buNone/>
              <a:defRPr sz="2400" spc="-15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6403103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 Tiitelslaid (muster 2)">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8BBD0A14-00E8-D537-72D6-3CB7FB1BCBD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096001" y="0"/>
            <a:ext cx="12191996" cy="6857998"/>
          </a:xfrm>
          <a:prstGeom prst="rect">
            <a:avLst/>
          </a:prstGeom>
        </p:spPr>
      </p:pic>
      <p:sp>
        <p:nvSpPr>
          <p:cNvPr id="8" name="Date Placeholder 3">
            <a:extLst>
              <a:ext uri="{FF2B5EF4-FFF2-40B4-BE49-F238E27FC236}">
                <a16:creationId xmlns:a16="http://schemas.microsoft.com/office/drawing/2014/main" id="{4CCD59CF-7D0C-64E0-880A-82C337332B40}"/>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150">
                <a:solidFill>
                  <a:schemeClr val="bg1"/>
                </a:solidFill>
                <a:latin typeface="Roboto"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9" name="Footer Placeholder 4">
            <a:extLst>
              <a:ext uri="{FF2B5EF4-FFF2-40B4-BE49-F238E27FC236}">
                <a16:creationId xmlns:a16="http://schemas.microsoft.com/office/drawing/2014/main" id="{A5CFCEE8-97E1-CB35-C42B-C3ADE313F9D1}"/>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150">
                <a:solidFill>
                  <a:schemeClr val="bg1"/>
                </a:solidFill>
                <a:latin typeface="Roboto" panose="02000000000000000000" pitchFamily="2" charset="0"/>
                <a:ea typeface="Roboto" panose="02000000000000000000" pitchFamily="2" charset="0"/>
              </a:defRPr>
            </a:lvl1pPr>
          </a:lstStyle>
          <a:p>
            <a:endParaRPr lang="en-US"/>
          </a:p>
        </p:txBody>
      </p:sp>
      <p:sp>
        <p:nvSpPr>
          <p:cNvPr id="10" name="Slide Number Placeholder 5">
            <a:extLst>
              <a:ext uri="{FF2B5EF4-FFF2-40B4-BE49-F238E27FC236}">
                <a16:creationId xmlns:a16="http://schemas.microsoft.com/office/drawing/2014/main" id="{5D3182C0-473D-6E1F-0C58-59EB06781839}"/>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150">
                <a:solidFill>
                  <a:schemeClr val="bg1"/>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sp>
        <p:nvSpPr>
          <p:cNvPr id="2" name="Title 1">
            <a:extLst>
              <a:ext uri="{FF2B5EF4-FFF2-40B4-BE49-F238E27FC236}">
                <a16:creationId xmlns:a16="http://schemas.microsoft.com/office/drawing/2014/main" id="{AECAE18E-5DB3-4E58-AF78-7E74142D9A70}"/>
              </a:ext>
            </a:extLst>
          </p:cNvPr>
          <p:cNvSpPr>
            <a:spLocks noGrp="1"/>
          </p:cNvSpPr>
          <p:nvPr>
            <p:ph type="ctrTitle"/>
          </p:nvPr>
        </p:nvSpPr>
        <p:spPr>
          <a:xfrm>
            <a:off x="564115" y="1488163"/>
            <a:ext cx="4976260" cy="2387600"/>
          </a:xfrm>
        </p:spPr>
        <p:txBody>
          <a:bodyPr anchor="b"/>
          <a:lstStyle>
            <a:lvl1pPr algn="l">
              <a:defRPr sz="6000" spc="-150"/>
            </a:lvl1pPr>
          </a:lstStyle>
          <a:p>
            <a:r>
              <a:rPr lang="en-US"/>
              <a:t>Click to edit Master title style</a:t>
            </a:r>
          </a:p>
        </p:txBody>
      </p:sp>
      <p:sp>
        <p:nvSpPr>
          <p:cNvPr id="3" name="Subtitle 2">
            <a:extLst>
              <a:ext uri="{FF2B5EF4-FFF2-40B4-BE49-F238E27FC236}">
                <a16:creationId xmlns:a16="http://schemas.microsoft.com/office/drawing/2014/main" id="{8B9DC3CD-1339-4E9F-B25D-BF77B165D9B5}"/>
              </a:ext>
            </a:extLst>
          </p:cNvPr>
          <p:cNvSpPr>
            <a:spLocks noGrp="1"/>
          </p:cNvSpPr>
          <p:nvPr>
            <p:ph type="subTitle" idx="1"/>
          </p:nvPr>
        </p:nvSpPr>
        <p:spPr>
          <a:xfrm>
            <a:off x="566496" y="4141444"/>
            <a:ext cx="4976260" cy="1655762"/>
          </a:xfrm>
        </p:spPr>
        <p:txBody>
          <a:bodyPr/>
          <a:lstStyle>
            <a:lvl1pPr marL="0" indent="0" algn="l">
              <a:buNone/>
              <a:defRPr sz="2400" spc="-15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3528260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ühi slai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058B40-AA88-49E2-8792-AD9C9ADFE518}"/>
              </a:ext>
            </a:extLst>
          </p:cNvPr>
          <p:cNvSpPr>
            <a:spLocks noGrp="1"/>
          </p:cNvSpPr>
          <p:nvPr>
            <p:ph type="dt" sz="half" idx="10"/>
          </p:nvPr>
        </p:nvSpPr>
        <p:spPr/>
        <p:txBody>
          <a:bodyPr wrap="square"/>
          <a:lstStyle/>
          <a:p>
            <a:fld id="{1E7498D3-B141-4230-9A6E-1165E0F2A8AF}" type="datetimeFigureOut">
              <a:rPr lang="en-US" smtClean="0"/>
              <a:t>11/17/2023</a:t>
            </a:fld>
            <a:endParaRPr lang="en-US"/>
          </a:p>
        </p:txBody>
      </p:sp>
      <p:sp>
        <p:nvSpPr>
          <p:cNvPr id="3" name="Footer Placeholder 2">
            <a:extLst>
              <a:ext uri="{FF2B5EF4-FFF2-40B4-BE49-F238E27FC236}">
                <a16:creationId xmlns:a16="http://schemas.microsoft.com/office/drawing/2014/main" id="{FD4DEA79-77BE-464E-9BE2-C1A2E3A3A0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2925FF-CAE7-40DB-81F6-64DD8222E6F1}"/>
              </a:ext>
            </a:extLst>
          </p:cNvPr>
          <p:cNvSpPr>
            <a:spLocks noGrp="1"/>
          </p:cNvSpPr>
          <p:nvPr>
            <p:ph type="sldNum" sz="quarter" idx="12"/>
          </p:nvPr>
        </p:nvSpPr>
        <p:spPr/>
        <p:txBody>
          <a:bodyPr wrap="square"/>
          <a:lstStyle/>
          <a:p>
            <a:fld id="{60449F8C-1720-47E9-9229-DBBC5A9AAC2E}" type="slidenum">
              <a:rPr lang="en-US" smtClean="0"/>
              <a:t>‹#›</a:t>
            </a:fld>
            <a:endParaRPr lang="en-US"/>
          </a:p>
        </p:txBody>
      </p:sp>
    </p:spTree>
    <p:extLst>
      <p:ext uri="{BB962C8B-B14F-4D97-AF65-F5344CB8AC3E}">
        <p14:creationId xmlns:p14="http://schemas.microsoft.com/office/powerpoint/2010/main" val="2578237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Tiitelslaid (väike foto)">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5E485A63-8CA9-4B3F-4196-CB29489CCA1F}"/>
              </a:ext>
            </a:extLst>
          </p:cNvPr>
          <p:cNvSpPr>
            <a:spLocks noGrp="1"/>
          </p:cNvSpPr>
          <p:nvPr>
            <p:ph type="pic" sz="quarter" idx="10" hasCustomPrompt="1"/>
          </p:nvPr>
        </p:nvSpPr>
        <p:spPr>
          <a:xfrm>
            <a:off x="9258300" y="1"/>
            <a:ext cx="2933700" cy="6847745"/>
          </a:xfrm>
          <a:custGeom>
            <a:avLst/>
            <a:gdLst>
              <a:gd name="connsiteX0" fmla="*/ 0 w 2933700"/>
              <a:gd name="connsiteY0" fmla="*/ 0 h 6847745"/>
              <a:gd name="connsiteX1" fmla="*/ 299396 w 2933700"/>
              <a:gd name="connsiteY1" fmla="*/ 563880 h 6847745"/>
              <a:gd name="connsiteX2" fmla="*/ 2515053 w 2933700"/>
              <a:gd name="connsiteY2" fmla="*/ 2059940 h 6847745"/>
              <a:gd name="connsiteX3" fmla="*/ 2927063 w 2933700"/>
              <a:gd name="connsiteY3" fmla="*/ 2731621 h 6847745"/>
              <a:gd name="connsiteX4" fmla="*/ 2933700 w 2933700"/>
              <a:gd name="connsiteY4" fmla="*/ 2838989 h 6847745"/>
              <a:gd name="connsiteX5" fmla="*/ 2933700 w 2933700"/>
              <a:gd name="connsiteY5" fmla="*/ 6847745 h 6847745"/>
              <a:gd name="connsiteX6" fmla="*/ 2929144 w 2933700"/>
              <a:gd name="connsiteY6" fmla="*/ 6774050 h 6847745"/>
              <a:gd name="connsiteX7" fmla="*/ 2634938 w 2933700"/>
              <a:gd name="connsiteY7" fmla="*/ 6294120 h 6847745"/>
              <a:gd name="connsiteX8" fmla="*/ 419281 w 2933700"/>
              <a:gd name="connsiteY8" fmla="*/ 4798695 h 6847745"/>
              <a:gd name="connsiteX9" fmla="*/ 0 w 2933700"/>
              <a:gd name="connsiteY9" fmla="*/ 4009390 h 68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3700" h="6847745">
                <a:moveTo>
                  <a:pt x="0" y="0"/>
                </a:moveTo>
                <a:cubicBezTo>
                  <a:pt x="0" y="226060"/>
                  <a:pt x="112274" y="437515"/>
                  <a:pt x="299396" y="563880"/>
                </a:cubicBezTo>
                <a:lnTo>
                  <a:pt x="2515053" y="2059940"/>
                </a:lnTo>
                <a:cubicBezTo>
                  <a:pt x="2744279" y="2214960"/>
                  <a:pt x="2893371" y="2460407"/>
                  <a:pt x="2927063" y="2731621"/>
                </a:cubicBezTo>
                <a:lnTo>
                  <a:pt x="2933700" y="2838989"/>
                </a:lnTo>
                <a:lnTo>
                  <a:pt x="2933700" y="6847745"/>
                </a:lnTo>
                <a:lnTo>
                  <a:pt x="2929144" y="6774050"/>
                </a:lnTo>
                <a:cubicBezTo>
                  <a:pt x="2905096" y="6580406"/>
                  <a:pt x="2798671" y="6404690"/>
                  <a:pt x="2634938" y="6294120"/>
                </a:cubicBezTo>
                <a:lnTo>
                  <a:pt x="419281" y="4798695"/>
                </a:lnTo>
                <a:cubicBezTo>
                  <a:pt x="157310" y="4621530"/>
                  <a:pt x="0" y="4325620"/>
                  <a:pt x="0" y="4009390"/>
                </a:cubicBezTo>
                <a:close/>
              </a:path>
            </a:pathLst>
          </a:custGeom>
        </p:spPr>
        <p:txBody>
          <a:bodyPr wrap="square" anchor="ctr">
            <a:noAutofit/>
          </a:bodyPr>
          <a:lstStyle>
            <a:lvl1pPr marL="0" indent="0" algn="ctr">
              <a:buNone/>
              <a:defRPr/>
            </a:lvl1pPr>
          </a:lstStyle>
          <a:p>
            <a:r>
              <a:rPr lang="en-EE"/>
              <a:t>Sisesta pilt siia!</a:t>
            </a:r>
          </a:p>
        </p:txBody>
      </p:sp>
      <p:sp>
        <p:nvSpPr>
          <p:cNvPr id="4" name="Date Placeholder 3">
            <a:extLst>
              <a:ext uri="{FF2B5EF4-FFF2-40B4-BE49-F238E27FC236}">
                <a16:creationId xmlns:a16="http://schemas.microsoft.com/office/drawing/2014/main" id="{D33B8602-0544-D502-AECE-2B66D50B9B84}"/>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150">
                <a:solidFill>
                  <a:srgbClr val="002E87"/>
                </a:solidFill>
                <a:latin typeface="Roboto"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5" name="Footer Placeholder 4">
            <a:extLst>
              <a:ext uri="{FF2B5EF4-FFF2-40B4-BE49-F238E27FC236}">
                <a16:creationId xmlns:a16="http://schemas.microsoft.com/office/drawing/2014/main" id="{9D3367B8-041C-CCC4-EB93-84B5024101CC}"/>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150">
                <a:solidFill>
                  <a:srgbClr val="002E87"/>
                </a:solidFill>
                <a:latin typeface="Roboto" panose="02000000000000000000" pitchFamily="2" charset="0"/>
                <a:ea typeface="Roboto" panose="02000000000000000000" pitchFamily="2" charset="0"/>
              </a:defRPr>
            </a:lvl1pPr>
          </a:lstStyle>
          <a:p>
            <a:endParaRPr lang="en-US"/>
          </a:p>
        </p:txBody>
      </p:sp>
      <p:sp>
        <p:nvSpPr>
          <p:cNvPr id="7" name="Slide Number Placeholder 5">
            <a:extLst>
              <a:ext uri="{FF2B5EF4-FFF2-40B4-BE49-F238E27FC236}">
                <a16:creationId xmlns:a16="http://schemas.microsoft.com/office/drawing/2014/main" id="{53F5FCC2-6744-BDEE-AC50-9DB32D9E8639}"/>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150">
                <a:solidFill>
                  <a:srgbClr val="002E87"/>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sp>
        <p:nvSpPr>
          <p:cNvPr id="11" name="Title 1">
            <a:extLst>
              <a:ext uri="{FF2B5EF4-FFF2-40B4-BE49-F238E27FC236}">
                <a16:creationId xmlns:a16="http://schemas.microsoft.com/office/drawing/2014/main" id="{64A0CA66-D7A9-9F16-7BC5-77BD85E4AC12}"/>
              </a:ext>
            </a:extLst>
          </p:cNvPr>
          <p:cNvSpPr>
            <a:spLocks noGrp="1"/>
          </p:cNvSpPr>
          <p:nvPr>
            <p:ph type="ctrTitle"/>
          </p:nvPr>
        </p:nvSpPr>
        <p:spPr>
          <a:xfrm>
            <a:off x="564116" y="1488163"/>
            <a:ext cx="8127688" cy="1202283"/>
          </a:xfrm>
        </p:spPr>
        <p:txBody>
          <a:bodyPr anchor="t">
            <a:normAutofit/>
          </a:bodyPr>
          <a:lstStyle>
            <a:lvl1pPr algn="l">
              <a:defRPr sz="4000" b="0" spc="-150"/>
            </a:lvl1pPr>
          </a:lstStyle>
          <a:p>
            <a:r>
              <a:rPr lang="en-US"/>
              <a:t>Click to edit Master title style</a:t>
            </a:r>
          </a:p>
        </p:txBody>
      </p:sp>
      <p:sp>
        <p:nvSpPr>
          <p:cNvPr id="12" name="Subtitle 2">
            <a:extLst>
              <a:ext uri="{FF2B5EF4-FFF2-40B4-BE49-F238E27FC236}">
                <a16:creationId xmlns:a16="http://schemas.microsoft.com/office/drawing/2014/main" id="{FBB39BC6-80BD-E71C-4E76-AA99E577235A}"/>
              </a:ext>
            </a:extLst>
          </p:cNvPr>
          <p:cNvSpPr>
            <a:spLocks noGrp="1"/>
          </p:cNvSpPr>
          <p:nvPr>
            <p:ph type="subTitle" idx="1"/>
          </p:nvPr>
        </p:nvSpPr>
        <p:spPr>
          <a:xfrm>
            <a:off x="566496" y="2716556"/>
            <a:ext cx="8125462" cy="3015169"/>
          </a:xfrm>
        </p:spPr>
        <p:txBody>
          <a:bodyPr/>
          <a:lstStyle>
            <a:lvl1pPr marL="0" indent="0" algn="l">
              <a:buNone/>
              <a:defRPr sz="4000" spc="-15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50618974"/>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olmene jaotu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69A3DC-82A2-185E-5AB8-BD65E7BBB0E1}"/>
              </a:ext>
            </a:extLst>
          </p:cNvPr>
          <p:cNvSpPr/>
          <p:nvPr userDrawn="1"/>
        </p:nvSpPr>
        <p:spPr>
          <a:xfrm>
            <a:off x="4064000" y="0"/>
            <a:ext cx="4064000" cy="6858000"/>
          </a:xfrm>
          <a:prstGeom prst="rect">
            <a:avLst/>
          </a:prstGeom>
          <a:solidFill>
            <a:srgbClr val="002E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7" name="Rectangle 6">
            <a:extLst>
              <a:ext uri="{FF2B5EF4-FFF2-40B4-BE49-F238E27FC236}">
                <a16:creationId xmlns:a16="http://schemas.microsoft.com/office/drawing/2014/main" id="{AFAB41A4-D4E5-00BC-7747-37521F2AF173}"/>
              </a:ext>
            </a:extLst>
          </p:cNvPr>
          <p:cNvSpPr/>
          <p:nvPr userDrawn="1"/>
        </p:nvSpPr>
        <p:spPr>
          <a:xfrm>
            <a:off x="8128000" y="0"/>
            <a:ext cx="4064000" cy="6858000"/>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2" name="Date Placeholder 1">
            <a:extLst>
              <a:ext uri="{FF2B5EF4-FFF2-40B4-BE49-F238E27FC236}">
                <a16:creationId xmlns:a16="http://schemas.microsoft.com/office/drawing/2014/main" id="{92058B40-AA88-49E2-8792-AD9C9ADFE518}"/>
              </a:ext>
            </a:extLst>
          </p:cNvPr>
          <p:cNvSpPr>
            <a:spLocks noGrp="1"/>
          </p:cNvSpPr>
          <p:nvPr>
            <p:ph type="dt" sz="half" idx="10"/>
          </p:nvPr>
        </p:nvSpPr>
        <p:spPr/>
        <p:txBody>
          <a:bodyPr wrap="square"/>
          <a:lstStyle/>
          <a:p>
            <a:fld id="{1E7498D3-B141-4230-9A6E-1165E0F2A8AF}" type="datetimeFigureOut">
              <a:rPr lang="en-US" smtClean="0"/>
              <a:t>11/17/2023</a:t>
            </a:fld>
            <a:endParaRPr lang="en-US"/>
          </a:p>
        </p:txBody>
      </p:sp>
      <p:sp>
        <p:nvSpPr>
          <p:cNvPr id="3" name="Footer Placeholder 2">
            <a:extLst>
              <a:ext uri="{FF2B5EF4-FFF2-40B4-BE49-F238E27FC236}">
                <a16:creationId xmlns:a16="http://schemas.microsoft.com/office/drawing/2014/main" id="{FD4DEA79-77BE-464E-9BE2-C1A2E3A3A04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222925FF-CAE7-40DB-81F6-64DD8222E6F1}"/>
              </a:ext>
            </a:extLst>
          </p:cNvPr>
          <p:cNvSpPr>
            <a:spLocks noGrp="1"/>
          </p:cNvSpPr>
          <p:nvPr>
            <p:ph type="sldNum" sz="quarter" idx="12"/>
          </p:nvPr>
        </p:nvSpPr>
        <p:spPr/>
        <p:txBody>
          <a:bodyPr wrap="square"/>
          <a:lstStyle/>
          <a:p>
            <a:fld id="{60449F8C-1720-47E9-9229-DBBC5A9AAC2E}" type="slidenum">
              <a:rPr lang="en-US" smtClean="0"/>
              <a:t>‹#›</a:t>
            </a:fld>
            <a:endParaRPr lang="en-US"/>
          </a:p>
        </p:txBody>
      </p:sp>
      <p:sp>
        <p:nvSpPr>
          <p:cNvPr id="5" name="Rectangle 4">
            <a:extLst>
              <a:ext uri="{FF2B5EF4-FFF2-40B4-BE49-F238E27FC236}">
                <a16:creationId xmlns:a16="http://schemas.microsoft.com/office/drawing/2014/main" id="{13C6F0AE-B319-6A13-0FA7-53062F484F30}"/>
              </a:ext>
            </a:extLst>
          </p:cNvPr>
          <p:cNvSpPr/>
          <p:nvPr userDrawn="1"/>
        </p:nvSpPr>
        <p:spPr>
          <a:xfrm>
            <a:off x="0" y="0"/>
            <a:ext cx="406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13" name="Text Placeholder 12">
            <a:extLst>
              <a:ext uri="{FF2B5EF4-FFF2-40B4-BE49-F238E27FC236}">
                <a16:creationId xmlns:a16="http://schemas.microsoft.com/office/drawing/2014/main" id="{3B608D9A-C5CA-6622-C837-F89ED11B048C}"/>
              </a:ext>
            </a:extLst>
          </p:cNvPr>
          <p:cNvSpPr>
            <a:spLocks noGrp="1"/>
          </p:cNvSpPr>
          <p:nvPr>
            <p:ph type="body" sz="quarter" idx="13"/>
          </p:nvPr>
        </p:nvSpPr>
        <p:spPr>
          <a:xfrm>
            <a:off x="617537" y="2860430"/>
            <a:ext cx="2828925" cy="3117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14" name="Text Placeholder 12">
            <a:extLst>
              <a:ext uri="{FF2B5EF4-FFF2-40B4-BE49-F238E27FC236}">
                <a16:creationId xmlns:a16="http://schemas.microsoft.com/office/drawing/2014/main" id="{70EEDFAC-EE99-4787-4EBE-359B1F603E5D}"/>
              </a:ext>
            </a:extLst>
          </p:cNvPr>
          <p:cNvSpPr>
            <a:spLocks noGrp="1"/>
          </p:cNvSpPr>
          <p:nvPr>
            <p:ph type="body" sz="quarter" idx="14"/>
          </p:nvPr>
        </p:nvSpPr>
        <p:spPr>
          <a:xfrm>
            <a:off x="4681537" y="2860430"/>
            <a:ext cx="2828925" cy="3117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16" name="Text Placeholder 12">
            <a:extLst>
              <a:ext uri="{FF2B5EF4-FFF2-40B4-BE49-F238E27FC236}">
                <a16:creationId xmlns:a16="http://schemas.microsoft.com/office/drawing/2014/main" id="{E78B8870-B79E-F725-2818-0602FE99B1F2}"/>
              </a:ext>
            </a:extLst>
          </p:cNvPr>
          <p:cNvSpPr>
            <a:spLocks noGrp="1"/>
          </p:cNvSpPr>
          <p:nvPr>
            <p:ph type="body" sz="quarter" idx="15"/>
          </p:nvPr>
        </p:nvSpPr>
        <p:spPr>
          <a:xfrm>
            <a:off x="8745537" y="2860430"/>
            <a:ext cx="2828925" cy="3117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1871817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sitaadislai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2290DCC1-B421-4117-5858-4BFBC6157ED3}"/>
              </a:ext>
            </a:extLst>
          </p:cNvPr>
          <p:cNvSpPr>
            <a:spLocks noGrp="1"/>
          </p:cNvSpPr>
          <p:nvPr>
            <p:ph type="title"/>
          </p:nvPr>
        </p:nvSpPr>
        <p:spPr>
          <a:xfrm>
            <a:off x="564114" y="2200989"/>
            <a:ext cx="11077023" cy="2456022"/>
          </a:xfrm>
          <a:prstGeom prst="rect">
            <a:avLst/>
          </a:prstGeom>
        </p:spPr>
        <p:txBody>
          <a:bodyPr vert="horz" lIns="0" tIns="0" rIns="0" bIns="0" rtlCol="0" anchor="ctr">
            <a:normAutofit/>
          </a:bodyPr>
          <a:lstStyle>
            <a:lvl1pPr algn="ctr">
              <a:defRPr/>
            </a:lvl1pPr>
          </a:lstStyle>
          <a:p>
            <a:r>
              <a:rPr lang="en-US"/>
              <a:t>Click to edit Master title style</a:t>
            </a:r>
          </a:p>
        </p:txBody>
      </p:sp>
      <p:grpSp>
        <p:nvGrpSpPr>
          <p:cNvPr id="11" name="Group 10">
            <a:extLst>
              <a:ext uri="{FF2B5EF4-FFF2-40B4-BE49-F238E27FC236}">
                <a16:creationId xmlns:a16="http://schemas.microsoft.com/office/drawing/2014/main" id="{066025EA-2E2D-F79A-2574-AF80216D9AEE}"/>
              </a:ext>
            </a:extLst>
          </p:cNvPr>
          <p:cNvGrpSpPr/>
          <p:nvPr userDrawn="1"/>
        </p:nvGrpSpPr>
        <p:grpSpPr>
          <a:xfrm>
            <a:off x="5706110" y="1096593"/>
            <a:ext cx="779864" cy="911431"/>
            <a:chOff x="5706110" y="1117600"/>
            <a:chExt cx="779864" cy="911431"/>
          </a:xfrm>
        </p:grpSpPr>
        <p:sp>
          <p:nvSpPr>
            <p:cNvPr id="9" name="Freeform 8">
              <a:extLst>
                <a:ext uri="{FF2B5EF4-FFF2-40B4-BE49-F238E27FC236}">
                  <a16:creationId xmlns:a16="http://schemas.microsoft.com/office/drawing/2014/main" id="{69D6A42C-C9E2-84DB-DF66-D223FE1B7F90}"/>
                </a:ext>
              </a:extLst>
            </p:cNvPr>
            <p:cNvSpPr/>
            <p:nvPr/>
          </p:nvSpPr>
          <p:spPr>
            <a:xfrm>
              <a:off x="5706110" y="1117600"/>
              <a:ext cx="389974" cy="911431"/>
            </a:xfrm>
            <a:custGeom>
              <a:avLst/>
              <a:gdLst>
                <a:gd name="connsiteX0" fmla="*/ 0 w 389974"/>
                <a:gd name="connsiteY0" fmla="*/ 532850 h 911431"/>
                <a:gd name="connsiteX1" fmla="*/ 0 w 389974"/>
                <a:gd name="connsiteY1" fmla="*/ 0 h 911431"/>
                <a:gd name="connsiteX2" fmla="*/ 39790 w 389974"/>
                <a:gd name="connsiteY2" fmla="*/ 74940 h 911431"/>
                <a:gd name="connsiteX3" fmla="*/ 334252 w 389974"/>
                <a:gd name="connsiteY3" fmla="*/ 273767 h 911431"/>
                <a:gd name="connsiteX4" fmla="*/ 389974 w 389974"/>
                <a:gd name="connsiteY4" fmla="*/ 378666 h 911431"/>
                <a:gd name="connsiteX5" fmla="*/ 389974 w 389974"/>
                <a:gd name="connsiteY5" fmla="*/ 911431 h 911431"/>
                <a:gd name="connsiteX6" fmla="*/ 350184 w 389974"/>
                <a:gd name="connsiteY6" fmla="*/ 836491 h 911431"/>
                <a:gd name="connsiteX7" fmla="*/ 55723 w 389974"/>
                <a:gd name="connsiteY7" fmla="*/ 637749 h 911431"/>
                <a:gd name="connsiteX8" fmla="*/ 0 w 389974"/>
                <a:gd name="connsiteY8" fmla="*/ 532850 h 91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74" h="911431">
                  <a:moveTo>
                    <a:pt x="0" y="532850"/>
                  </a:moveTo>
                  <a:lnTo>
                    <a:pt x="0" y="0"/>
                  </a:lnTo>
                  <a:cubicBezTo>
                    <a:pt x="0" y="30043"/>
                    <a:pt x="14921" y="58146"/>
                    <a:pt x="39790" y="74940"/>
                  </a:cubicBezTo>
                  <a:lnTo>
                    <a:pt x="334252" y="273767"/>
                  </a:lnTo>
                  <a:cubicBezTo>
                    <a:pt x="369068" y="297312"/>
                    <a:pt x="389974" y="336554"/>
                    <a:pt x="389974" y="378666"/>
                  </a:cubicBezTo>
                  <a:lnTo>
                    <a:pt x="389974" y="911431"/>
                  </a:lnTo>
                  <a:cubicBezTo>
                    <a:pt x="389974" y="881388"/>
                    <a:pt x="375053" y="853285"/>
                    <a:pt x="350184" y="836491"/>
                  </a:cubicBezTo>
                  <a:lnTo>
                    <a:pt x="55723" y="637749"/>
                  </a:lnTo>
                  <a:cubicBezTo>
                    <a:pt x="20907" y="614203"/>
                    <a:pt x="0" y="574877"/>
                    <a:pt x="0" y="532850"/>
                  </a:cubicBezTo>
                  <a:close/>
                </a:path>
              </a:pathLst>
            </a:custGeom>
            <a:solidFill>
              <a:srgbClr val="0072CE"/>
            </a:solidFill>
            <a:ln w="834" cap="flat">
              <a:noFill/>
              <a:prstDash val="solid"/>
              <a:miter/>
            </a:ln>
          </p:spPr>
          <p:txBody>
            <a:bodyPr rtlCol="0" anchor="ctr"/>
            <a:lstStyle/>
            <a:p>
              <a:endParaRPr lang="en-EE"/>
            </a:p>
          </p:txBody>
        </p:sp>
        <p:sp>
          <p:nvSpPr>
            <p:cNvPr id="10" name="Freeform 9">
              <a:extLst>
                <a:ext uri="{FF2B5EF4-FFF2-40B4-BE49-F238E27FC236}">
                  <a16:creationId xmlns:a16="http://schemas.microsoft.com/office/drawing/2014/main" id="{189F36CC-BCB4-A7E2-0394-BEC5058D16BB}"/>
                </a:ext>
              </a:extLst>
            </p:cNvPr>
            <p:cNvSpPr/>
            <p:nvPr/>
          </p:nvSpPr>
          <p:spPr>
            <a:xfrm>
              <a:off x="6096000" y="1117600"/>
              <a:ext cx="389974" cy="911431"/>
            </a:xfrm>
            <a:custGeom>
              <a:avLst/>
              <a:gdLst>
                <a:gd name="connsiteX0" fmla="*/ 389974 w 389974"/>
                <a:gd name="connsiteY0" fmla="*/ 532850 h 911431"/>
                <a:gd name="connsiteX1" fmla="*/ 389974 w 389974"/>
                <a:gd name="connsiteY1" fmla="*/ 0 h 911431"/>
                <a:gd name="connsiteX2" fmla="*/ 350184 w 389974"/>
                <a:gd name="connsiteY2" fmla="*/ 74940 h 911431"/>
                <a:gd name="connsiteX3" fmla="*/ 55723 w 389974"/>
                <a:gd name="connsiteY3" fmla="*/ 273682 h 911431"/>
                <a:gd name="connsiteX4" fmla="*/ 0 w 389974"/>
                <a:gd name="connsiteY4" fmla="*/ 378581 h 911431"/>
                <a:gd name="connsiteX5" fmla="*/ 0 w 389974"/>
                <a:gd name="connsiteY5" fmla="*/ 911431 h 911431"/>
                <a:gd name="connsiteX6" fmla="*/ 39790 w 389974"/>
                <a:gd name="connsiteY6" fmla="*/ 836491 h 911431"/>
                <a:gd name="connsiteX7" fmla="*/ 334252 w 389974"/>
                <a:gd name="connsiteY7" fmla="*/ 637749 h 911431"/>
                <a:gd name="connsiteX8" fmla="*/ 389974 w 389974"/>
                <a:gd name="connsiteY8" fmla="*/ 532850 h 91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74" h="911431">
                  <a:moveTo>
                    <a:pt x="389974" y="532850"/>
                  </a:moveTo>
                  <a:lnTo>
                    <a:pt x="389974" y="0"/>
                  </a:lnTo>
                  <a:cubicBezTo>
                    <a:pt x="389974" y="30043"/>
                    <a:pt x="375053" y="58146"/>
                    <a:pt x="350184" y="74940"/>
                  </a:cubicBezTo>
                  <a:lnTo>
                    <a:pt x="55723" y="273682"/>
                  </a:lnTo>
                  <a:cubicBezTo>
                    <a:pt x="20907" y="297228"/>
                    <a:pt x="0" y="336470"/>
                    <a:pt x="0" y="378581"/>
                  </a:cubicBezTo>
                  <a:lnTo>
                    <a:pt x="0" y="911431"/>
                  </a:lnTo>
                  <a:cubicBezTo>
                    <a:pt x="0" y="881388"/>
                    <a:pt x="14921" y="853285"/>
                    <a:pt x="39790" y="836491"/>
                  </a:cubicBezTo>
                  <a:lnTo>
                    <a:pt x="334252" y="637749"/>
                  </a:lnTo>
                  <a:cubicBezTo>
                    <a:pt x="369068" y="614203"/>
                    <a:pt x="389974" y="574877"/>
                    <a:pt x="389974" y="532850"/>
                  </a:cubicBezTo>
                  <a:close/>
                </a:path>
              </a:pathLst>
            </a:custGeom>
            <a:solidFill>
              <a:schemeClr val="tx1"/>
            </a:solidFill>
            <a:ln w="834" cap="flat">
              <a:noFill/>
              <a:prstDash val="solid"/>
              <a:miter/>
            </a:ln>
          </p:spPr>
          <p:txBody>
            <a:bodyPr rtlCol="0" anchor="ctr"/>
            <a:lstStyle/>
            <a:p>
              <a:endParaRPr lang="en-EE"/>
            </a:p>
          </p:txBody>
        </p:sp>
      </p:grpSp>
      <p:grpSp>
        <p:nvGrpSpPr>
          <p:cNvPr id="12" name="Group 11">
            <a:extLst>
              <a:ext uri="{FF2B5EF4-FFF2-40B4-BE49-F238E27FC236}">
                <a16:creationId xmlns:a16="http://schemas.microsoft.com/office/drawing/2014/main" id="{FF526125-AC47-A7FB-B321-217FB6F805F3}"/>
              </a:ext>
            </a:extLst>
          </p:cNvPr>
          <p:cNvGrpSpPr/>
          <p:nvPr userDrawn="1"/>
        </p:nvGrpSpPr>
        <p:grpSpPr>
          <a:xfrm rot="10800000">
            <a:off x="5706110" y="4849976"/>
            <a:ext cx="779864" cy="911431"/>
            <a:chOff x="5706110" y="1117600"/>
            <a:chExt cx="779864" cy="911431"/>
          </a:xfrm>
        </p:grpSpPr>
        <p:sp>
          <p:nvSpPr>
            <p:cNvPr id="13" name="Freeform 12">
              <a:extLst>
                <a:ext uri="{FF2B5EF4-FFF2-40B4-BE49-F238E27FC236}">
                  <a16:creationId xmlns:a16="http://schemas.microsoft.com/office/drawing/2014/main" id="{F4BF3BC2-3426-8667-51FB-2D30257ABF99}"/>
                </a:ext>
              </a:extLst>
            </p:cNvPr>
            <p:cNvSpPr/>
            <p:nvPr/>
          </p:nvSpPr>
          <p:spPr>
            <a:xfrm>
              <a:off x="5706110" y="1117600"/>
              <a:ext cx="389974" cy="911431"/>
            </a:xfrm>
            <a:custGeom>
              <a:avLst/>
              <a:gdLst>
                <a:gd name="connsiteX0" fmla="*/ 0 w 389974"/>
                <a:gd name="connsiteY0" fmla="*/ 532850 h 911431"/>
                <a:gd name="connsiteX1" fmla="*/ 0 w 389974"/>
                <a:gd name="connsiteY1" fmla="*/ 0 h 911431"/>
                <a:gd name="connsiteX2" fmla="*/ 39790 w 389974"/>
                <a:gd name="connsiteY2" fmla="*/ 74940 h 911431"/>
                <a:gd name="connsiteX3" fmla="*/ 334252 w 389974"/>
                <a:gd name="connsiteY3" fmla="*/ 273767 h 911431"/>
                <a:gd name="connsiteX4" fmla="*/ 389974 w 389974"/>
                <a:gd name="connsiteY4" fmla="*/ 378666 h 911431"/>
                <a:gd name="connsiteX5" fmla="*/ 389974 w 389974"/>
                <a:gd name="connsiteY5" fmla="*/ 911431 h 911431"/>
                <a:gd name="connsiteX6" fmla="*/ 350184 w 389974"/>
                <a:gd name="connsiteY6" fmla="*/ 836491 h 911431"/>
                <a:gd name="connsiteX7" fmla="*/ 55723 w 389974"/>
                <a:gd name="connsiteY7" fmla="*/ 637749 h 911431"/>
                <a:gd name="connsiteX8" fmla="*/ 0 w 389974"/>
                <a:gd name="connsiteY8" fmla="*/ 532850 h 91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74" h="911431">
                  <a:moveTo>
                    <a:pt x="0" y="532850"/>
                  </a:moveTo>
                  <a:lnTo>
                    <a:pt x="0" y="0"/>
                  </a:lnTo>
                  <a:cubicBezTo>
                    <a:pt x="0" y="30043"/>
                    <a:pt x="14921" y="58146"/>
                    <a:pt x="39790" y="74940"/>
                  </a:cubicBezTo>
                  <a:lnTo>
                    <a:pt x="334252" y="273767"/>
                  </a:lnTo>
                  <a:cubicBezTo>
                    <a:pt x="369068" y="297312"/>
                    <a:pt x="389974" y="336554"/>
                    <a:pt x="389974" y="378666"/>
                  </a:cubicBezTo>
                  <a:lnTo>
                    <a:pt x="389974" y="911431"/>
                  </a:lnTo>
                  <a:cubicBezTo>
                    <a:pt x="389974" y="881388"/>
                    <a:pt x="375053" y="853285"/>
                    <a:pt x="350184" y="836491"/>
                  </a:cubicBezTo>
                  <a:lnTo>
                    <a:pt x="55723" y="637749"/>
                  </a:lnTo>
                  <a:cubicBezTo>
                    <a:pt x="20907" y="614203"/>
                    <a:pt x="0" y="574877"/>
                    <a:pt x="0" y="532850"/>
                  </a:cubicBezTo>
                  <a:close/>
                </a:path>
              </a:pathLst>
            </a:custGeom>
            <a:solidFill>
              <a:srgbClr val="0072CE"/>
            </a:solidFill>
            <a:ln w="834" cap="flat">
              <a:noFill/>
              <a:prstDash val="solid"/>
              <a:miter/>
            </a:ln>
          </p:spPr>
          <p:txBody>
            <a:bodyPr rtlCol="0" anchor="ctr"/>
            <a:lstStyle/>
            <a:p>
              <a:endParaRPr lang="en-EE"/>
            </a:p>
          </p:txBody>
        </p:sp>
        <p:sp>
          <p:nvSpPr>
            <p:cNvPr id="14" name="Freeform 13">
              <a:extLst>
                <a:ext uri="{FF2B5EF4-FFF2-40B4-BE49-F238E27FC236}">
                  <a16:creationId xmlns:a16="http://schemas.microsoft.com/office/drawing/2014/main" id="{F84502C5-54C9-39A2-3589-270C7B0DF3D6}"/>
                </a:ext>
              </a:extLst>
            </p:cNvPr>
            <p:cNvSpPr/>
            <p:nvPr/>
          </p:nvSpPr>
          <p:spPr>
            <a:xfrm>
              <a:off x="6096000" y="1117600"/>
              <a:ext cx="389974" cy="911431"/>
            </a:xfrm>
            <a:custGeom>
              <a:avLst/>
              <a:gdLst>
                <a:gd name="connsiteX0" fmla="*/ 389974 w 389974"/>
                <a:gd name="connsiteY0" fmla="*/ 532850 h 911431"/>
                <a:gd name="connsiteX1" fmla="*/ 389974 w 389974"/>
                <a:gd name="connsiteY1" fmla="*/ 0 h 911431"/>
                <a:gd name="connsiteX2" fmla="*/ 350184 w 389974"/>
                <a:gd name="connsiteY2" fmla="*/ 74940 h 911431"/>
                <a:gd name="connsiteX3" fmla="*/ 55723 w 389974"/>
                <a:gd name="connsiteY3" fmla="*/ 273682 h 911431"/>
                <a:gd name="connsiteX4" fmla="*/ 0 w 389974"/>
                <a:gd name="connsiteY4" fmla="*/ 378581 h 911431"/>
                <a:gd name="connsiteX5" fmla="*/ 0 w 389974"/>
                <a:gd name="connsiteY5" fmla="*/ 911431 h 911431"/>
                <a:gd name="connsiteX6" fmla="*/ 39790 w 389974"/>
                <a:gd name="connsiteY6" fmla="*/ 836491 h 911431"/>
                <a:gd name="connsiteX7" fmla="*/ 334252 w 389974"/>
                <a:gd name="connsiteY7" fmla="*/ 637749 h 911431"/>
                <a:gd name="connsiteX8" fmla="*/ 389974 w 389974"/>
                <a:gd name="connsiteY8" fmla="*/ 532850 h 91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74" h="911431">
                  <a:moveTo>
                    <a:pt x="389974" y="532850"/>
                  </a:moveTo>
                  <a:lnTo>
                    <a:pt x="389974" y="0"/>
                  </a:lnTo>
                  <a:cubicBezTo>
                    <a:pt x="389974" y="30043"/>
                    <a:pt x="375053" y="58146"/>
                    <a:pt x="350184" y="74940"/>
                  </a:cubicBezTo>
                  <a:lnTo>
                    <a:pt x="55723" y="273682"/>
                  </a:lnTo>
                  <a:cubicBezTo>
                    <a:pt x="20907" y="297228"/>
                    <a:pt x="0" y="336470"/>
                    <a:pt x="0" y="378581"/>
                  </a:cubicBezTo>
                  <a:lnTo>
                    <a:pt x="0" y="911431"/>
                  </a:lnTo>
                  <a:cubicBezTo>
                    <a:pt x="0" y="881388"/>
                    <a:pt x="14921" y="853285"/>
                    <a:pt x="39790" y="836491"/>
                  </a:cubicBezTo>
                  <a:lnTo>
                    <a:pt x="334252" y="637749"/>
                  </a:lnTo>
                  <a:cubicBezTo>
                    <a:pt x="369068" y="614203"/>
                    <a:pt x="389974" y="574877"/>
                    <a:pt x="389974" y="532850"/>
                  </a:cubicBezTo>
                  <a:close/>
                </a:path>
              </a:pathLst>
            </a:custGeom>
            <a:solidFill>
              <a:srgbClr val="002E87"/>
            </a:solidFill>
            <a:ln w="834" cap="flat">
              <a:noFill/>
              <a:prstDash val="solid"/>
              <a:miter/>
            </a:ln>
          </p:spPr>
          <p:txBody>
            <a:bodyPr rtlCol="0" anchor="ctr"/>
            <a:lstStyle/>
            <a:p>
              <a:endParaRPr lang="en-EE"/>
            </a:p>
          </p:txBody>
        </p:sp>
      </p:grpSp>
      <p:sp>
        <p:nvSpPr>
          <p:cNvPr id="6" name="Date Placeholder 3">
            <a:extLst>
              <a:ext uri="{FF2B5EF4-FFF2-40B4-BE49-F238E27FC236}">
                <a16:creationId xmlns:a16="http://schemas.microsoft.com/office/drawing/2014/main" id="{94865104-6E87-D361-2561-BA8B60D7D087}"/>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0">
                <a:solidFill>
                  <a:srgbClr val="002E87"/>
                </a:solidFill>
                <a:latin typeface="Roboto"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7" name="Footer Placeholder 4">
            <a:extLst>
              <a:ext uri="{FF2B5EF4-FFF2-40B4-BE49-F238E27FC236}">
                <a16:creationId xmlns:a16="http://schemas.microsoft.com/office/drawing/2014/main" id="{DFE13F54-DB69-71E0-100C-6C98E98D1D70}"/>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0">
                <a:solidFill>
                  <a:srgbClr val="002E87"/>
                </a:solidFill>
                <a:latin typeface="Roboto" panose="02000000000000000000" pitchFamily="2" charset="0"/>
                <a:ea typeface="Roboto" panose="02000000000000000000" pitchFamily="2" charset="0"/>
              </a:defRPr>
            </a:lvl1pPr>
          </a:lstStyle>
          <a:p>
            <a:endParaRPr lang="en-US"/>
          </a:p>
        </p:txBody>
      </p:sp>
      <p:sp>
        <p:nvSpPr>
          <p:cNvPr id="8" name="Slide Number Placeholder 5">
            <a:extLst>
              <a:ext uri="{FF2B5EF4-FFF2-40B4-BE49-F238E27FC236}">
                <a16:creationId xmlns:a16="http://schemas.microsoft.com/office/drawing/2014/main" id="{B22229AE-3E23-C73D-A0DC-540915AD2B4F}"/>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0">
                <a:solidFill>
                  <a:srgbClr val="002E87"/>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spTree>
    <p:extLst>
      <p:ext uri="{BB962C8B-B14F-4D97-AF65-F5344CB8AC3E}">
        <p14:creationId xmlns:p14="http://schemas.microsoft.com/office/powerpoint/2010/main" val="15436154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sukor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058B40-AA88-49E2-8792-AD9C9ADFE518}"/>
              </a:ext>
            </a:extLst>
          </p:cNvPr>
          <p:cNvSpPr>
            <a:spLocks noGrp="1"/>
          </p:cNvSpPr>
          <p:nvPr>
            <p:ph type="dt" sz="half" idx="10"/>
          </p:nvPr>
        </p:nvSpPr>
        <p:spPr/>
        <p:txBody>
          <a:bodyPr wrap="square"/>
          <a:lstStyle/>
          <a:p>
            <a:fld id="{1E7498D3-B141-4230-9A6E-1165E0F2A8AF}" type="datetimeFigureOut">
              <a:rPr lang="en-US" smtClean="0"/>
              <a:t>11/17/2023</a:t>
            </a:fld>
            <a:endParaRPr lang="en-US"/>
          </a:p>
        </p:txBody>
      </p:sp>
      <p:sp>
        <p:nvSpPr>
          <p:cNvPr id="3" name="Footer Placeholder 2">
            <a:extLst>
              <a:ext uri="{FF2B5EF4-FFF2-40B4-BE49-F238E27FC236}">
                <a16:creationId xmlns:a16="http://schemas.microsoft.com/office/drawing/2014/main" id="{FD4DEA79-77BE-464E-9BE2-C1A2E3A3A0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2925FF-CAE7-40DB-81F6-64DD8222E6F1}"/>
              </a:ext>
            </a:extLst>
          </p:cNvPr>
          <p:cNvSpPr>
            <a:spLocks noGrp="1"/>
          </p:cNvSpPr>
          <p:nvPr>
            <p:ph type="sldNum" sz="quarter" idx="12"/>
          </p:nvPr>
        </p:nvSpPr>
        <p:spPr/>
        <p:txBody>
          <a:bodyPr wrap="square"/>
          <a:lstStyle/>
          <a:p>
            <a:fld id="{60449F8C-1720-47E9-9229-DBBC5A9AAC2E}" type="slidenum">
              <a:rPr lang="en-US" smtClean="0"/>
              <a:t>‹#›</a:t>
            </a:fld>
            <a:endParaRPr lang="en-US"/>
          </a:p>
        </p:txBody>
      </p:sp>
      <p:sp>
        <p:nvSpPr>
          <p:cNvPr id="5" name="Title Placeholder 1">
            <a:extLst>
              <a:ext uri="{FF2B5EF4-FFF2-40B4-BE49-F238E27FC236}">
                <a16:creationId xmlns:a16="http://schemas.microsoft.com/office/drawing/2014/main" id="{2290DCC1-B421-4117-5858-4BFBC6157ED3}"/>
              </a:ext>
            </a:extLst>
          </p:cNvPr>
          <p:cNvSpPr>
            <a:spLocks noGrp="1"/>
          </p:cNvSpPr>
          <p:nvPr>
            <p:ph type="title"/>
          </p:nvPr>
        </p:nvSpPr>
        <p:spPr>
          <a:xfrm>
            <a:off x="6096000" y="549275"/>
            <a:ext cx="5545137" cy="5759450"/>
          </a:xfrm>
          <a:prstGeom prst="rect">
            <a:avLst/>
          </a:prstGeom>
        </p:spPr>
        <p:txBody>
          <a:bodyPr vert="horz" lIns="0" tIns="0" rIns="0" bIns="0" rtlCol="0" anchor="ctr">
            <a:normAutofit/>
          </a:bodyPr>
          <a:lstStyle>
            <a:lvl1pPr algn="l">
              <a:defRPr/>
            </a:lvl1pPr>
          </a:lstStyle>
          <a:p>
            <a:r>
              <a:rPr lang="en-US"/>
              <a:t>Click to edit Master title style</a:t>
            </a:r>
          </a:p>
        </p:txBody>
      </p:sp>
      <p:grpSp>
        <p:nvGrpSpPr>
          <p:cNvPr id="15" name="Group 14">
            <a:extLst>
              <a:ext uri="{FF2B5EF4-FFF2-40B4-BE49-F238E27FC236}">
                <a16:creationId xmlns:a16="http://schemas.microsoft.com/office/drawing/2014/main" id="{8DDCA867-E778-5E21-BB87-9F8E03AB3433}"/>
              </a:ext>
            </a:extLst>
          </p:cNvPr>
          <p:cNvGrpSpPr/>
          <p:nvPr userDrawn="1"/>
        </p:nvGrpSpPr>
        <p:grpSpPr>
          <a:xfrm rot="16200000">
            <a:off x="1856547" y="1714121"/>
            <a:ext cx="2934665" cy="3429758"/>
            <a:chOff x="5706110" y="1117600"/>
            <a:chExt cx="779864" cy="911431"/>
          </a:xfrm>
        </p:grpSpPr>
        <p:sp>
          <p:nvSpPr>
            <p:cNvPr id="16" name="Freeform 15">
              <a:extLst>
                <a:ext uri="{FF2B5EF4-FFF2-40B4-BE49-F238E27FC236}">
                  <a16:creationId xmlns:a16="http://schemas.microsoft.com/office/drawing/2014/main" id="{46CC1A42-22E2-F40A-0C51-8BA1E688FB83}"/>
                </a:ext>
              </a:extLst>
            </p:cNvPr>
            <p:cNvSpPr/>
            <p:nvPr/>
          </p:nvSpPr>
          <p:spPr>
            <a:xfrm>
              <a:off x="5706110" y="1117600"/>
              <a:ext cx="389974" cy="911431"/>
            </a:xfrm>
            <a:custGeom>
              <a:avLst/>
              <a:gdLst>
                <a:gd name="connsiteX0" fmla="*/ 0 w 389974"/>
                <a:gd name="connsiteY0" fmla="*/ 532850 h 911431"/>
                <a:gd name="connsiteX1" fmla="*/ 0 w 389974"/>
                <a:gd name="connsiteY1" fmla="*/ 0 h 911431"/>
                <a:gd name="connsiteX2" fmla="*/ 39790 w 389974"/>
                <a:gd name="connsiteY2" fmla="*/ 74940 h 911431"/>
                <a:gd name="connsiteX3" fmla="*/ 334252 w 389974"/>
                <a:gd name="connsiteY3" fmla="*/ 273767 h 911431"/>
                <a:gd name="connsiteX4" fmla="*/ 389974 w 389974"/>
                <a:gd name="connsiteY4" fmla="*/ 378666 h 911431"/>
                <a:gd name="connsiteX5" fmla="*/ 389974 w 389974"/>
                <a:gd name="connsiteY5" fmla="*/ 911431 h 911431"/>
                <a:gd name="connsiteX6" fmla="*/ 350184 w 389974"/>
                <a:gd name="connsiteY6" fmla="*/ 836491 h 911431"/>
                <a:gd name="connsiteX7" fmla="*/ 55723 w 389974"/>
                <a:gd name="connsiteY7" fmla="*/ 637749 h 911431"/>
                <a:gd name="connsiteX8" fmla="*/ 0 w 389974"/>
                <a:gd name="connsiteY8" fmla="*/ 532850 h 91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74" h="911431">
                  <a:moveTo>
                    <a:pt x="0" y="532850"/>
                  </a:moveTo>
                  <a:lnTo>
                    <a:pt x="0" y="0"/>
                  </a:lnTo>
                  <a:cubicBezTo>
                    <a:pt x="0" y="30043"/>
                    <a:pt x="14921" y="58146"/>
                    <a:pt x="39790" y="74940"/>
                  </a:cubicBezTo>
                  <a:lnTo>
                    <a:pt x="334252" y="273767"/>
                  </a:lnTo>
                  <a:cubicBezTo>
                    <a:pt x="369068" y="297312"/>
                    <a:pt x="389974" y="336554"/>
                    <a:pt x="389974" y="378666"/>
                  </a:cubicBezTo>
                  <a:lnTo>
                    <a:pt x="389974" y="911431"/>
                  </a:lnTo>
                  <a:cubicBezTo>
                    <a:pt x="389974" y="881388"/>
                    <a:pt x="375053" y="853285"/>
                    <a:pt x="350184" y="836491"/>
                  </a:cubicBezTo>
                  <a:lnTo>
                    <a:pt x="55723" y="637749"/>
                  </a:lnTo>
                  <a:cubicBezTo>
                    <a:pt x="20907" y="614203"/>
                    <a:pt x="0" y="574877"/>
                    <a:pt x="0" y="532850"/>
                  </a:cubicBezTo>
                  <a:close/>
                </a:path>
              </a:pathLst>
            </a:custGeom>
            <a:solidFill>
              <a:srgbClr val="0072CE"/>
            </a:solidFill>
            <a:ln w="834" cap="flat">
              <a:noFill/>
              <a:prstDash val="solid"/>
              <a:miter/>
            </a:ln>
          </p:spPr>
          <p:txBody>
            <a:bodyPr rtlCol="0" anchor="ctr"/>
            <a:lstStyle/>
            <a:p>
              <a:endParaRPr lang="en-EE"/>
            </a:p>
          </p:txBody>
        </p:sp>
        <p:sp>
          <p:nvSpPr>
            <p:cNvPr id="17" name="Freeform 16">
              <a:extLst>
                <a:ext uri="{FF2B5EF4-FFF2-40B4-BE49-F238E27FC236}">
                  <a16:creationId xmlns:a16="http://schemas.microsoft.com/office/drawing/2014/main" id="{A6DE87F2-9AD8-BBFA-14FC-D414709955D2}"/>
                </a:ext>
              </a:extLst>
            </p:cNvPr>
            <p:cNvSpPr/>
            <p:nvPr/>
          </p:nvSpPr>
          <p:spPr>
            <a:xfrm>
              <a:off x="6096000" y="1117600"/>
              <a:ext cx="389974" cy="911431"/>
            </a:xfrm>
            <a:custGeom>
              <a:avLst/>
              <a:gdLst>
                <a:gd name="connsiteX0" fmla="*/ 389974 w 389974"/>
                <a:gd name="connsiteY0" fmla="*/ 532850 h 911431"/>
                <a:gd name="connsiteX1" fmla="*/ 389974 w 389974"/>
                <a:gd name="connsiteY1" fmla="*/ 0 h 911431"/>
                <a:gd name="connsiteX2" fmla="*/ 350184 w 389974"/>
                <a:gd name="connsiteY2" fmla="*/ 74940 h 911431"/>
                <a:gd name="connsiteX3" fmla="*/ 55723 w 389974"/>
                <a:gd name="connsiteY3" fmla="*/ 273682 h 911431"/>
                <a:gd name="connsiteX4" fmla="*/ 0 w 389974"/>
                <a:gd name="connsiteY4" fmla="*/ 378581 h 911431"/>
                <a:gd name="connsiteX5" fmla="*/ 0 w 389974"/>
                <a:gd name="connsiteY5" fmla="*/ 911431 h 911431"/>
                <a:gd name="connsiteX6" fmla="*/ 39790 w 389974"/>
                <a:gd name="connsiteY6" fmla="*/ 836491 h 911431"/>
                <a:gd name="connsiteX7" fmla="*/ 334252 w 389974"/>
                <a:gd name="connsiteY7" fmla="*/ 637749 h 911431"/>
                <a:gd name="connsiteX8" fmla="*/ 389974 w 389974"/>
                <a:gd name="connsiteY8" fmla="*/ 532850 h 91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74" h="911431">
                  <a:moveTo>
                    <a:pt x="389974" y="532850"/>
                  </a:moveTo>
                  <a:lnTo>
                    <a:pt x="389974" y="0"/>
                  </a:lnTo>
                  <a:cubicBezTo>
                    <a:pt x="389974" y="30043"/>
                    <a:pt x="375053" y="58146"/>
                    <a:pt x="350184" y="74940"/>
                  </a:cubicBezTo>
                  <a:lnTo>
                    <a:pt x="55723" y="273682"/>
                  </a:lnTo>
                  <a:cubicBezTo>
                    <a:pt x="20907" y="297228"/>
                    <a:pt x="0" y="336470"/>
                    <a:pt x="0" y="378581"/>
                  </a:cubicBezTo>
                  <a:lnTo>
                    <a:pt x="0" y="911431"/>
                  </a:lnTo>
                  <a:cubicBezTo>
                    <a:pt x="0" y="881388"/>
                    <a:pt x="14921" y="853285"/>
                    <a:pt x="39790" y="836491"/>
                  </a:cubicBezTo>
                  <a:lnTo>
                    <a:pt x="334252" y="637749"/>
                  </a:lnTo>
                  <a:cubicBezTo>
                    <a:pt x="369068" y="614203"/>
                    <a:pt x="389974" y="574877"/>
                    <a:pt x="389974" y="532850"/>
                  </a:cubicBezTo>
                  <a:close/>
                </a:path>
              </a:pathLst>
            </a:custGeom>
            <a:solidFill>
              <a:srgbClr val="002E87"/>
            </a:solidFill>
            <a:ln w="834" cap="flat">
              <a:noFill/>
              <a:prstDash val="solid"/>
              <a:miter/>
            </a:ln>
          </p:spPr>
          <p:txBody>
            <a:bodyPr rtlCol="0" anchor="ctr"/>
            <a:lstStyle/>
            <a:p>
              <a:endParaRPr lang="en-EE"/>
            </a:p>
          </p:txBody>
        </p:sp>
      </p:grpSp>
    </p:spTree>
    <p:extLst>
      <p:ext uri="{BB962C8B-B14F-4D97-AF65-F5344CB8AC3E}">
        <p14:creationId xmlns:p14="http://schemas.microsoft.com/office/powerpoint/2010/main" val="140865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itelslaid (1 element)">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4CCD59CF-7D0C-64E0-880A-82C337332B40}"/>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150">
                <a:solidFill>
                  <a:schemeClr val="bg1"/>
                </a:solidFill>
                <a:latin typeface="Roboto"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9" name="Footer Placeholder 4">
            <a:extLst>
              <a:ext uri="{FF2B5EF4-FFF2-40B4-BE49-F238E27FC236}">
                <a16:creationId xmlns:a16="http://schemas.microsoft.com/office/drawing/2014/main" id="{A5CFCEE8-97E1-CB35-C42B-C3ADE313F9D1}"/>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150">
                <a:solidFill>
                  <a:schemeClr val="bg1"/>
                </a:solidFill>
                <a:latin typeface="Roboto" panose="02000000000000000000" pitchFamily="2" charset="0"/>
                <a:ea typeface="Roboto" panose="02000000000000000000" pitchFamily="2" charset="0"/>
              </a:defRPr>
            </a:lvl1pPr>
          </a:lstStyle>
          <a:p>
            <a:endParaRPr lang="en-US"/>
          </a:p>
        </p:txBody>
      </p:sp>
      <p:sp>
        <p:nvSpPr>
          <p:cNvPr id="10" name="Slide Number Placeholder 5">
            <a:extLst>
              <a:ext uri="{FF2B5EF4-FFF2-40B4-BE49-F238E27FC236}">
                <a16:creationId xmlns:a16="http://schemas.microsoft.com/office/drawing/2014/main" id="{5D3182C0-473D-6E1F-0C58-59EB06781839}"/>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150">
                <a:solidFill>
                  <a:schemeClr val="bg1"/>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grpSp>
        <p:nvGrpSpPr>
          <p:cNvPr id="15" name="Group 14">
            <a:extLst>
              <a:ext uri="{FF2B5EF4-FFF2-40B4-BE49-F238E27FC236}">
                <a16:creationId xmlns:a16="http://schemas.microsoft.com/office/drawing/2014/main" id="{D4ABEA0F-26E8-91F5-A1E7-23949294B1E1}"/>
              </a:ext>
            </a:extLst>
          </p:cNvPr>
          <p:cNvGrpSpPr/>
          <p:nvPr userDrawn="1"/>
        </p:nvGrpSpPr>
        <p:grpSpPr>
          <a:xfrm>
            <a:off x="9258300" y="0"/>
            <a:ext cx="5868034" cy="6858000"/>
            <a:chOff x="9258300" y="0"/>
            <a:chExt cx="5868034" cy="6858000"/>
          </a:xfrm>
        </p:grpSpPr>
        <p:sp>
          <p:nvSpPr>
            <p:cNvPr id="13" name="Freeform 12">
              <a:extLst>
                <a:ext uri="{FF2B5EF4-FFF2-40B4-BE49-F238E27FC236}">
                  <a16:creationId xmlns:a16="http://schemas.microsoft.com/office/drawing/2014/main" id="{C4BFA782-7BDA-1A11-3B3F-65B08BCB4006}"/>
                </a:ext>
              </a:extLst>
            </p:cNvPr>
            <p:cNvSpPr/>
            <p:nvPr/>
          </p:nvSpPr>
          <p:spPr>
            <a:xfrm>
              <a:off x="9258300" y="0"/>
              <a:ext cx="2934334" cy="6858000"/>
            </a:xfrm>
            <a:custGeom>
              <a:avLst/>
              <a:gdLst>
                <a:gd name="connsiteX0" fmla="*/ 0 w 2934334"/>
                <a:gd name="connsiteY0" fmla="*/ 4009390 h 6858000"/>
                <a:gd name="connsiteX1" fmla="*/ 0 w 2934334"/>
                <a:gd name="connsiteY1" fmla="*/ 0 h 6858000"/>
                <a:gd name="connsiteX2" fmla="*/ 299396 w 2934334"/>
                <a:gd name="connsiteY2" fmla="*/ 563880 h 6858000"/>
                <a:gd name="connsiteX3" fmla="*/ 2515053 w 2934334"/>
                <a:gd name="connsiteY3" fmla="*/ 2059940 h 6858000"/>
                <a:gd name="connsiteX4" fmla="*/ 2934334 w 2934334"/>
                <a:gd name="connsiteY4" fmla="*/ 2849245 h 6858000"/>
                <a:gd name="connsiteX5" fmla="*/ 2934334 w 2934334"/>
                <a:gd name="connsiteY5" fmla="*/ 6858000 h 6858000"/>
                <a:gd name="connsiteX6" fmla="*/ 2634938 w 2934334"/>
                <a:gd name="connsiteY6" fmla="*/ 6294120 h 6858000"/>
                <a:gd name="connsiteX7" fmla="*/ 419281 w 2934334"/>
                <a:gd name="connsiteY7" fmla="*/ 4798695 h 6858000"/>
                <a:gd name="connsiteX8" fmla="*/ 0 w 2934334"/>
                <a:gd name="connsiteY8" fmla="*/ 40093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4334" h="6858000">
                  <a:moveTo>
                    <a:pt x="0" y="4009390"/>
                  </a:moveTo>
                  <a:lnTo>
                    <a:pt x="0" y="0"/>
                  </a:lnTo>
                  <a:cubicBezTo>
                    <a:pt x="0" y="226060"/>
                    <a:pt x="112274" y="437515"/>
                    <a:pt x="299396" y="563880"/>
                  </a:cubicBezTo>
                  <a:lnTo>
                    <a:pt x="2515053" y="2059940"/>
                  </a:lnTo>
                  <a:cubicBezTo>
                    <a:pt x="2777025" y="2237105"/>
                    <a:pt x="2934334" y="2532380"/>
                    <a:pt x="2934334" y="2849245"/>
                  </a:cubicBezTo>
                  <a:lnTo>
                    <a:pt x="2934334" y="6858000"/>
                  </a:lnTo>
                  <a:cubicBezTo>
                    <a:pt x="2934334" y="6631940"/>
                    <a:pt x="2822061" y="6420485"/>
                    <a:pt x="2634938" y="6294120"/>
                  </a:cubicBezTo>
                  <a:lnTo>
                    <a:pt x="419281" y="4798695"/>
                  </a:lnTo>
                  <a:cubicBezTo>
                    <a:pt x="157310" y="4621530"/>
                    <a:pt x="0" y="4325620"/>
                    <a:pt x="0" y="4009390"/>
                  </a:cubicBezTo>
                  <a:close/>
                </a:path>
              </a:pathLst>
            </a:custGeom>
            <a:solidFill>
              <a:srgbClr val="0072CE"/>
            </a:solidFill>
            <a:ln w="6343" cap="flat">
              <a:noFill/>
              <a:prstDash val="solid"/>
              <a:miter/>
            </a:ln>
          </p:spPr>
          <p:txBody>
            <a:bodyPr rtlCol="0" anchor="ctr"/>
            <a:lstStyle/>
            <a:p>
              <a:endParaRPr lang="en-EE"/>
            </a:p>
          </p:txBody>
        </p:sp>
        <p:sp>
          <p:nvSpPr>
            <p:cNvPr id="14" name="Freeform 13">
              <a:extLst>
                <a:ext uri="{FF2B5EF4-FFF2-40B4-BE49-F238E27FC236}">
                  <a16:creationId xmlns:a16="http://schemas.microsoft.com/office/drawing/2014/main" id="{C26A1338-31F5-5F47-5508-0B8E182F5D77}"/>
                </a:ext>
              </a:extLst>
            </p:cNvPr>
            <p:cNvSpPr/>
            <p:nvPr/>
          </p:nvSpPr>
          <p:spPr>
            <a:xfrm>
              <a:off x="12192000" y="0"/>
              <a:ext cx="2934334" cy="6858000"/>
            </a:xfrm>
            <a:custGeom>
              <a:avLst/>
              <a:gdLst>
                <a:gd name="connsiteX0" fmla="*/ 2934334 w 2934334"/>
                <a:gd name="connsiteY0" fmla="*/ 4009390 h 6858000"/>
                <a:gd name="connsiteX1" fmla="*/ 2934334 w 2934334"/>
                <a:gd name="connsiteY1" fmla="*/ 0 h 6858000"/>
                <a:gd name="connsiteX2" fmla="*/ 2634939 w 2934334"/>
                <a:gd name="connsiteY2" fmla="*/ 563880 h 6858000"/>
                <a:gd name="connsiteX3" fmla="*/ 419281 w 2934334"/>
                <a:gd name="connsiteY3" fmla="*/ 2059305 h 6858000"/>
                <a:gd name="connsiteX4" fmla="*/ 0 w 2934334"/>
                <a:gd name="connsiteY4" fmla="*/ 2848610 h 6858000"/>
                <a:gd name="connsiteX5" fmla="*/ 0 w 2934334"/>
                <a:gd name="connsiteY5" fmla="*/ 6858000 h 6858000"/>
                <a:gd name="connsiteX6" fmla="*/ 299396 w 2934334"/>
                <a:gd name="connsiteY6" fmla="*/ 6294120 h 6858000"/>
                <a:gd name="connsiteX7" fmla="*/ 2515053 w 2934334"/>
                <a:gd name="connsiteY7" fmla="*/ 4798695 h 6858000"/>
                <a:gd name="connsiteX8" fmla="*/ 2934334 w 2934334"/>
                <a:gd name="connsiteY8" fmla="*/ 40093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4334" h="6858000">
                  <a:moveTo>
                    <a:pt x="2934334" y="4009390"/>
                  </a:moveTo>
                  <a:lnTo>
                    <a:pt x="2934334" y="0"/>
                  </a:lnTo>
                  <a:cubicBezTo>
                    <a:pt x="2934334" y="226060"/>
                    <a:pt x="2822061" y="437515"/>
                    <a:pt x="2634939" y="563880"/>
                  </a:cubicBezTo>
                  <a:lnTo>
                    <a:pt x="419281" y="2059305"/>
                  </a:lnTo>
                  <a:cubicBezTo>
                    <a:pt x="157310" y="2236470"/>
                    <a:pt x="0" y="2531745"/>
                    <a:pt x="0" y="2848610"/>
                  </a:cubicBezTo>
                  <a:lnTo>
                    <a:pt x="0" y="6858000"/>
                  </a:lnTo>
                  <a:cubicBezTo>
                    <a:pt x="0" y="6631940"/>
                    <a:pt x="112274" y="6420485"/>
                    <a:pt x="299396" y="6294120"/>
                  </a:cubicBezTo>
                  <a:lnTo>
                    <a:pt x="2515053" y="4798695"/>
                  </a:lnTo>
                  <a:cubicBezTo>
                    <a:pt x="2777025" y="4621530"/>
                    <a:pt x="2934334" y="4325620"/>
                    <a:pt x="2934334" y="4009390"/>
                  </a:cubicBezTo>
                  <a:close/>
                </a:path>
              </a:pathLst>
            </a:custGeom>
            <a:solidFill>
              <a:srgbClr val="003087"/>
            </a:solidFill>
            <a:ln w="6343" cap="flat">
              <a:noFill/>
              <a:prstDash val="solid"/>
              <a:miter/>
            </a:ln>
          </p:spPr>
          <p:txBody>
            <a:bodyPr rtlCol="0" anchor="ctr"/>
            <a:lstStyle/>
            <a:p>
              <a:endParaRPr lang="en-EE"/>
            </a:p>
          </p:txBody>
        </p:sp>
      </p:grpSp>
      <p:sp>
        <p:nvSpPr>
          <p:cNvPr id="2" name="Title 1">
            <a:extLst>
              <a:ext uri="{FF2B5EF4-FFF2-40B4-BE49-F238E27FC236}">
                <a16:creationId xmlns:a16="http://schemas.microsoft.com/office/drawing/2014/main" id="{AECAE18E-5DB3-4E58-AF78-7E74142D9A70}"/>
              </a:ext>
            </a:extLst>
          </p:cNvPr>
          <p:cNvSpPr>
            <a:spLocks noGrp="1"/>
          </p:cNvSpPr>
          <p:nvPr>
            <p:ph type="ctrTitle"/>
          </p:nvPr>
        </p:nvSpPr>
        <p:spPr>
          <a:xfrm>
            <a:off x="564115" y="1488163"/>
            <a:ext cx="8125308" cy="2387600"/>
          </a:xfrm>
        </p:spPr>
        <p:txBody>
          <a:bodyPr anchor="b"/>
          <a:lstStyle>
            <a:lvl1pPr algn="l">
              <a:defRPr sz="6000" spc="-150"/>
            </a:lvl1pPr>
          </a:lstStyle>
          <a:p>
            <a:r>
              <a:rPr lang="en-US"/>
              <a:t>Click to edit Master title style</a:t>
            </a:r>
          </a:p>
        </p:txBody>
      </p:sp>
      <p:sp>
        <p:nvSpPr>
          <p:cNvPr id="3" name="Subtitle 2">
            <a:extLst>
              <a:ext uri="{FF2B5EF4-FFF2-40B4-BE49-F238E27FC236}">
                <a16:creationId xmlns:a16="http://schemas.microsoft.com/office/drawing/2014/main" id="{8B9DC3CD-1339-4E9F-B25D-BF77B165D9B5}"/>
              </a:ext>
            </a:extLst>
          </p:cNvPr>
          <p:cNvSpPr>
            <a:spLocks noGrp="1"/>
          </p:cNvSpPr>
          <p:nvPr>
            <p:ph type="subTitle" idx="1"/>
          </p:nvPr>
        </p:nvSpPr>
        <p:spPr>
          <a:xfrm>
            <a:off x="566496" y="4141444"/>
            <a:ext cx="8125308" cy="1655762"/>
          </a:xfrm>
        </p:spPr>
        <p:txBody>
          <a:bodyPr/>
          <a:lstStyle>
            <a:lvl1pPr marL="0" indent="0" algn="l">
              <a:buNone/>
              <a:defRPr sz="2400" spc="-15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66001519"/>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Tiitelslaid (väike foto)">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5E485A63-8CA9-4B3F-4196-CB29489CCA1F}"/>
              </a:ext>
            </a:extLst>
          </p:cNvPr>
          <p:cNvSpPr>
            <a:spLocks noGrp="1"/>
          </p:cNvSpPr>
          <p:nvPr>
            <p:ph type="pic" sz="quarter" idx="10" hasCustomPrompt="1"/>
          </p:nvPr>
        </p:nvSpPr>
        <p:spPr>
          <a:xfrm>
            <a:off x="9258300" y="1"/>
            <a:ext cx="2933700" cy="6847745"/>
          </a:xfrm>
          <a:custGeom>
            <a:avLst/>
            <a:gdLst>
              <a:gd name="connsiteX0" fmla="*/ 0 w 2933700"/>
              <a:gd name="connsiteY0" fmla="*/ 0 h 6847745"/>
              <a:gd name="connsiteX1" fmla="*/ 299396 w 2933700"/>
              <a:gd name="connsiteY1" fmla="*/ 563880 h 6847745"/>
              <a:gd name="connsiteX2" fmla="*/ 2515053 w 2933700"/>
              <a:gd name="connsiteY2" fmla="*/ 2059940 h 6847745"/>
              <a:gd name="connsiteX3" fmla="*/ 2927063 w 2933700"/>
              <a:gd name="connsiteY3" fmla="*/ 2731621 h 6847745"/>
              <a:gd name="connsiteX4" fmla="*/ 2933700 w 2933700"/>
              <a:gd name="connsiteY4" fmla="*/ 2838989 h 6847745"/>
              <a:gd name="connsiteX5" fmla="*/ 2933700 w 2933700"/>
              <a:gd name="connsiteY5" fmla="*/ 6847745 h 6847745"/>
              <a:gd name="connsiteX6" fmla="*/ 2929144 w 2933700"/>
              <a:gd name="connsiteY6" fmla="*/ 6774050 h 6847745"/>
              <a:gd name="connsiteX7" fmla="*/ 2634938 w 2933700"/>
              <a:gd name="connsiteY7" fmla="*/ 6294120 h 6847745"/>
              <a:gd name="connsiteX8" fmla="*/ 419281 w 2933700"/>
              <a:gd name="connsiteY8" fmla="*/ 4798695 h 6847745"/>
              <a:gd name="connsiteX9" fmla="*/ 0 w 2933700"/>
              <a:gd name="connsiteY9" fmla="*/ 4009390 h 68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3700" h="6847745">
                <a:moveTo>
                  <a:pt x="0" y="0"/>
                </a:moveTo>
                <a:cubicBezTo>
                  <a:pt x="0" y="226060"/>
                  <a:pt x="112274" y="437515"/>
                  <a:pt x="299396" y="563880"/>
                </a:cubicBezTo>
                <a:lnTo>
                  <a:pt x="2515053" y="2059940"/>
                </a:lnTo>
                <a:cubicBezTo>
                  <a:pt x="2744279" y="2214960"/>
                  <a:pt x="2893371" y="2460407"/>
                  <a:pt x="2927063" y="2731621"/>
                </a:cubicBezTo>
                <a:lnTo>
                  <a:pt x="2933700" y="2838989"/>
                </a:lnTo>
                <a:lnTo>
                  <a:pt x="2933700" y="6847745"/>
                </a:lnTo>
                <a:lnTo>
                  <a:pt x="2929144" y="6774050"/>
                </a:lnTo>
                <a:cubicBezTo>
                  <a:pt x="2905096" y="6580406"/>
                  <a:pt x="2798671" y="6404690"/>
                  <a:pt x="2634938" y="6294120"/>
                </a:cubicBezTo>
                <a:lnTo>
                  <a:pt x="419281" y="4798695"/>
                </a:lnTo>
                <a:cubicBezTo>
                  <a:pt x="157310" y="4621530"/>
                  <a:pt x="0" y="4325620"/>
                  <a:pt x="0" y="4009390"/>
                </a:cubicBezTo>
                <a:close/>
              </a:path>
            </a:pathLst>
          </a:custGeom>
        </p:spPr>
        <p:txBody>
          <a:bodyPr wrap="square" anchor="ctr">
            <a:noAutofit/>
          </a:bodyPr>
          <a:lstStyle>
            <a:lvl1pPr marL="0" indent="0" algn="ctr">
              <a:buNone/>
              <a:defRPr/>
            </a:lvl1pPr>
          </a:lstStyle>
          <a:p>
            <a:r>
              <a:rPr lang="en-EE"/>
              <a:t>Sisesta pilt siia!</a:t>
            </a:r>
          </a:p>
        </p:txBody>
      </p:sp>
      <p:sp>
        <p:nvSpPr>
          <p:cNvPr id="8" name="Date Placeholder 3">
            <a:extLst>
              <a:ext uri="{FF2B5EF4-FFF2-40B4-BE49-F238E27FC236}">
                <a16:creationId xmlns:a16="http://schemas.microsoft.com/office/drawing/2014/main" id="{4CCD59CF-7D0C-64E0-880A-82C337332B40}"/>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150">
                <a:solidFill>
                  <a:schemeClr val="bg1"/>
                </a:solidFill>
                <a:latin typeface="Roboto"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9" name="Footer Placeholder 4">
            <a:extLst>
              <a:ext uri="{FF2B5EF4-FFF2-40B4-BE49-F238E27FC236}">
                <a16:creationId xmlns:a16="http://schemas.microsoft.com/office/drawing/2014/main" id="{A5CFCEE8-97E1-CB35-C42B-C3ADE313F9D1}"/>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150">
                <a:solidFill>
                  <a:schemeClr val="bg1"/>
                </a:solidFill>
                <a:latin typeface="Roboto" panose="02000000000000000000" pitchFamily="2" charset="0"/>
                <a:ea typeface="Roboto" panose="02000000000000000000" pitchFamily="2" charset="0"/>
              </a:defRPr>
            </a:lvl1pPr>
          </a:lstStyle>
          <a:p>
            <a:endParaRPr lang="en-US"/>
          </a:p>
        </p:txBody>
      </p:sp>
      <p:sp>
        <p:nvSpPr>
          <p:cNvPr id="10" name="Slide Number Placeholder 5">
            <a:extLst>
              <a:ext uri="{FF2B5EF4-FFF2-40B4-BE49-F238E27FC236}">
                <a16:creationId xmlns:a16="http://schemas.microsoft.com/office/drawing/2014/main" id="{5D3182C0-473D-6E1F-0C58-59EB06781839}"/>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150">
                <a:solidFill>
                  <a:schemeClr val="bg1"/>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sp>
        <p:nvSpPr>
          <p:cNvPr id="2" name="Title 1">
            <a:extLst>
              <a:ext uri="{FF2B5EF4-FFF2-40B4-BE49-F238E27FC236}">
                <a16:creationId xmlns:a16="http://schemas.microsoft.com/office/drawing/2014/main" id="{AECAE18E-5DB3-4E58-AF78-7E74142D9A70}"/>
              </a:ext>
            </a:extLst>
          </p:cNvPr>
          <p:cNvSpPr>
            <a:spLocks noGrp="1"/>
          </p:cNvSpPr>
          <p:nvPr>
            <p:ph type="ctrTitle"/>
          </p:nvPr>
        </p:nvSpPr>
        <p:spPr>
          <a:xfrm>
            <a:off x="564115" y="1488163"/>
            <a:ext cx="8125308" cy="2387600"/>
          </a:xfrm>
        </p:spPr>
        <p:txBody>
          <a:bodyPr anchor="b"/>
          <a:lstStyle>
            <a:lvl1pPr algn="l">
              <a:defRPr sz="6000" spc="-150"/>
            </a:lvl1pPr>
          </a:lstStyle>
          <a:p>
            <a:r>
              <a:rPr lang="en-US"/>
              <a:t>Click to edit Master title style</a:t>
            </a:r>
          </a:p>
        </p:txBody>
      </p:sp>
      <p:sp>
        <p:nvSpPr>
          <p:cNvPr id="3" name="Subtitle 2">
            <a:extLst>
              <a:ext uri="{FF2B5EF4-FFF2-40B4-BE49-F238E27FC236}">
                <a16:creationId xmlns:a16="http://schemas.microsoft.com/office/drawing/2014/main" id="{8B9DC3CD-1339-4E9F-B25D-BF77B165D9B5}"/>
              </a:ext>
            </a:extLst>
          </p:cNvPr>
          <p:cNvSpPr>
            <a:spLocks noGrp="1"/>
          </p:cNvSpPr>
          <p:nvPr>
            <p:ph type="subTitle" idx="1"/>
          </p:nvPr>
        </p:nvSpPr>
        <p:spPr>
          <a:xfrm>
            <a:off x="566496" y="4141444"/>
            <a:ext cx="8125308" cy="1655762"/>
          </a:xfrm>
        </p:spPr>
        <p:txBody>
          <a:bodyPr/>
          <a:lstStyle>
            <a:lvl1pPr marL="0" indent="0" algn="l">
              <a:buNone/>
              <a:defRPr sz="2400" spc="-15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63566272"/>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Tiitelslaid (suur foto)">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4CCD59CF-7D0C-64E0-880A-82C337332B40}"/>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150">
                <a:solidFill>
                  <a:schemeClr val="bg1"/>
                </a:solidFill>
                <a:latin typeface="Roboto"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9" name="Footer Placeholder 4">
            <a:extLst>
              <a:ext uri="{FF2B5EF4-FFF2-40B4-BE49-F238E27FC236}">
                <a16:creationId xmlns:a16="http://schemas.microsoft.com/office/drawing/2014/main" id="{A5CFCEE8-97E1-CB35-C42B-C3ADE313F9D1}"/>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150">
                <a:solidFill>
                  <a:schemeClr val="bg1"/>
                </a:solidFill>
                <a:latin typeface="Roboto" panose="02000000000000000000" pitchFamily="2" charset="0"/>
                <a:ea typeface="Roboto" panose="02000000000000000000" pitchFamily="2" charset="0"/>
              </a:defRPr>
            </a:lvl1pPr>
          </a:lstStyle>
          <a:p>
            <a:endParaRPr lang="en-US"/>
          </a:p>
        </p:txBody>
      </p:sp>
      <p:sp>
        <p:nvSpPr>
          <p:cNvPr id="10" name="Slide Number Placeholder 5">
            <a:extLst>
              <a:ext uri="{FF2B5EF4-FFF2-40B4-BE49-F238E27FC236}">
                <a16:creationId xmlns:a16="http://schemas.microsoft.com/office/drawing/2014/main" id="{5D3182C0-473D-6E1F-0C58-59EB06781839}"/>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150">
                <a:solidFill>
                  <a:schemeClr val="bg1"/>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sp>
        <p:nvSpPr>
          <p:cNvPr id="2" name="Title 1">
            <a:extLst>
              <a:ext uri="{FF2B5EF4-FFF2-40B4-BE49-F238E27FC236}">
                <a16:creationId xmlns:a16="http://schemas.microsoft.com/office/drawing/2014/main" id="{AECAE18E-5DB3-4E58-AF78-7E74142D9A70}"/>
              </a:ext>
            </a:extLst>
          </p:cNvPr>
          <p:cNvSpPr>
            <a:spLocks noGrp="1"/>
          </p:cNvSpPr>
          <p:nvPr>
            <p:ph type="ctrTitle"/>
          </p:nvPr>
        </p:nvSpPr>
        <p:spPr>
          <a:xfrm>
            <a:off x="564115" y="1488163"/>
            <a:ext cx="4982679" cy="2387600"/>
          </a:xfrm>
        </p:spPr>
        <p:txBody>
          <a:bodyPr anchor="b"/>
          <a:lstStyle>
            <a:lvl1pPr algn="l">
              <a:defRPr sz="6000" spc="-150"/>
            </a:lvl1pPr>
          </a:lstStyle>
          <a:p>
            <a:r>
              <a:rPr lang="en-US"/>
              <a:t>Click to edit Master title style</a:t>
            </a:r>
          </a:p>
        </p:txBody>
      </p:sp>
      <p:sp>
        <p:nvSpPr>
          <p:cNvPr id="3" name="Subtitle 2">
            <a:extLst>
              <a:ext uri="{FF2B5EF4-FFF2-40B4-BE49-F238E27FC236}">
                <a16:creationId xmlns:a16="http://schemas.microsoft.com/office/drawing/2014/main" id="{8B9DC3CD-1339-4E9F-B25D-BF77B165D9B5}"/>
              </a:ext>
            </a:extLst>
          </p:cNvPr>
          <p:cNvSpPr>
            <a:spLocks noGrp="1"/>
          </p:cNvSpPr>
          <p:nvPr>
            <p:ph type="subTitle" idx="1"/>
          </p:nvPr>
        </p:nvSpPr>
        <p:spPr>
          <a:xfrm>
            <a:off x="566496" y="4141444"/>
            <a:ext cx="4982679" cy="1655762"/>
          </a:xfrm>
        </p:spPr>
        <p:txBody>
          <a:bodyPr/>
          <a:lstStyle>
            <a:lvl1pPr marL="0" indent="0" algn="l">
              <a:buNone/>
              <a:defRPr sz="2400" spc="-15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reeform 10">
            <a:extLst>
              <a:ext uri="{FF2B5EF4-FFF2-40B4-BE49-F238E27FC236}">
                <a16:creationId xmlns:a16="http://schemas.microsoft.com/office/drawing/2014/main" id="{480453C9-87B1-FD5E-C030-9B8D1C0C9A23}"/>
              </a:ext>
            </a:extLst>
          </p:cNvPr>
          <p:cNvSpPr>
            <a:spLocks noGrp="1"/>
          </p:cNvSpPr>
          <p:nvPr>
            <p:ph type="pic" sz="quarter" idx="10" hasCustomPrompt="1"/>
          </p:nvPr>
        </p:nvSpPr>
        <p:spPr>
          <a:xfrm>
            <a:off x="6096000" y="0"/>
            <a:ext cx="6096000" cy="6858000"/>
          </a:xfrm>
          <a:custGeom>
            <a:avLst/>
            <a:gdLst>
              <a:gd name="connsiteX0" fmla="*/ 0 w 6096000"/>
              <a:gd name="connsiteY0" fmla="*/ 0 h 6858000"/>
              <a:gd name="connsiteX1" fmla="*/ 4359828 w 6096000"/>
              <a:gd name="connsiteY1" fmla="*/ 0 h 6858000"/>
              <a:gd name="connsiteX2" fmla="*/ 5225498 w 6096000"/>
              <a:gd name="connsiteY2" fmla="*/ 584519 h 6858000"/>
              <a:gd name="connsiteX3" fmla="*/ 6092831 w 6096000"/>
              <a:gd name="connsiteY3" fmla="*/ 2101584 h 6858000"/>
              <a:gd name="connsiteX4" fmla="*/ 6096000 w 6096000"/>
              <a:gd name="connsiteY4" fmla="*/ 2203969 h 6858000"/>
              <a:gd name="connsiteX5" fmla="*/ 6096000 w 6096000"/>
              <a:gd name="connsiteY5" fmla="*/ 6858000 h 6858000"/>
              <a:gd name="connsiteX6" fmla="*/ 1735218 w 6096000"/>
              <a:gd name="connsiteY6" fmla="*/ 6858000 h 6858000"/>
              <a:gd name="connsiteX7" fmla="*/ 871136 w 6096000"/>
              <a:gd name="connsiteY7" fmla="*/ 6274800 h 6858000"/>
              <a:gd name="connsiteX8" fmla="*/ 0 w 6096000"/>
              <a:gd name="connsiteY8" fmla="*/ 46348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6858000">
                <a:moveTo>
                  <a:pt x="0" y="0"/>
                </a:moveTo>
                <a:lnTo>
                  <a:pt x="4359828" y="0"/>
                </a:lnTo>
                <a:lnTo>
                  <a:pt x="5225498" y="584519"/>
                </a:lnTo>
                <a:cubicBezTo>
                  <a:pt x="5735776" y="929607"/>
                  <a:pt x="6054930" y="1490375"/>
                  <a:pt x="6092831" y="2101584"/>
                </a:cubicBezTo>
                <a:lnTo>
                  <a:pt x="6096000" y="2203969"/>
                </a:lnTo>
                <a:lnTo>
                  <a:pt x="6096000" y="6858000"/>
                </a:lnTo>
                <a:lnTo>
                  <a:pt x="1735218" y="6858000"/>
                </a:lnTo>
                <a:lnTo>
                  <a:pt x="871136" y="6274800"/>
                </a:lnTo>
                <a:cubicBezTo>
                  <a:pt x="326842" y="5906707"/>
                  <a:pt x="0" y="5291898"/>
                  <a:pt x="0" y="4634870"/>
                </a:cubicBezTo>
                <a:close/>
              </a:path>
            </a:pathLst>
          </a:custGeom>
        </p:spPr>
        <p:txBody>
          <a:bodyPr wrap="square" anchor="ctr">
            <a:noAutofit/>
          </a:bodyPr>
          <a:lstStyle>
            <a:lvl1pPr marL="0" indent="0" algn="ctr">
              <a:buNone/>
              <a:defRPr/>
            </a:lvl1pPr>
          </a:lstStyle>
          <a:p>
            <a:r>
              <a:rPr lang="en-EE"/>
              <a:t>Siia sisesta pilt</a:t>
            </a:r>
          </a:p>
        </p:txBody>
      </p:sp>
    </p:spTree>
    <p:extLst>
      <p:ext uri="{BB962C8B-B14F-4D97-AF65-F5344CB8AC3E}">
        <p14:creationId xmlns:p14="http://schemas.microsoft.com/office/powerpoint/2010/main" val="1946823875"/>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itelslaid (2 elementi)">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4CCD59CF-7D0C-64E0-880A-82C337332B40}"/>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150">
                <a:solidFill>
                  <a:schemeClr val="bg1"/>
                </a:solidFill>
                <a:latin typeface="Roboto"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9" name="Footer Placeholder 4">
            <a:extLst>
              <a:ext uri="{FF2B5EF4-FFF2-40B4-BE49-F238E27FC236}">
                <a16:creationId xmlns:a16="http://schemas.microsoft.com/office/drawing/2014/main" id="{A5CFCEE8-97E1-CB35-C42B-C3ADE313F9D1}"/>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150">
                <a:solidFill>
                  <a:schemeClr val="bg1"/>
                </a:solidFill>
                <a:latin typeface="Roboto" panose="02000000000000000000" pitchFamily="2" charset="0"/>
                <a:ea typeface="Roboto" panose="02000000000000000000" pitchFamily="2" charset="0"/>
              </a:defRPr>
            </a:lvl1pPr>
          </a:lstStyle>
          <a:p>
            <a:endParaRPr lang="en-US"/>
          </a:p>
        </p:txBody>
      </p:sp>
      <p:sp>
        <p:nvSpPr>
          <p:cNvPr id="10" name="Slide Number Placeholder 5">
            <a:extLst>
              <a:ext uri="{FF2B5EF4-FFF2-40B4-BE49-F238E27FC236}">
                <a16:creationId xmlns:a16="http://schemas.microsoft.com/office/drawing/2014/main" id="{5D3182C0-473D-6E1F-0C58-59EB06781839}"/>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150">
                <a:solidFill>
                  <a:schemeClr val="bg1"/>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sp>
        <p:nvSpPr>
          <p:cNvPr id="2" name="Title 1">
            <a:extLst>
              <a:ext uri="{FF2B5EF4-FFF2-40B4-BE49-F238E27FC236}">
                <a16:creationId xmlns:a16="http://schemas.microsoft.com/office/drawing/2014/main" id="{AECAE18E-5DB3-4E58-AF78-7E74142D9A70}"/>
              </a:ext>
            </a:extLst>
          </p:cNvPr>
          <p:cNvSpPr>
            <a:spLocks noGrp="1"/>
          </p:cNvSpPr>
          <p:nvPr>
            <p:ph type="ctrTitle"/>
          </p:nvPr>
        </p:nvSpPr>
        <p:spPr>
          <a:xfrm>
            <a:off x="564115" y="1488163"/>
            <a:ext cx="9144000" cy="2387600"/>
          </a:xfrm>
        </p:spPr>
        <p:txBody>
          <a:bodyPr anchor="b"/>
          <a:lstStyle>
            <a:lvl1pPr algn="l">
              <a:defRPr sz="6000" spc="-150"/>
            </a:lvl1pPr>
          </a:lstStyle>
          <a:p>
            <a:r>
              <a:rPr lang="en-US"/>
              <a:t>Click to edit Master title style</a:t>
            </a:r>
          </a:p>
        </p:txBody>
      </p:sp>
      <p:sp>
        <p:nvSpPr>
          <p:cNvPr id="3" name="Subtitle 2">
            <a:extLst>
              <a:ext uri="{FF2B5EF4-FFF2-40B4-BE49-F238E27FC236}">
                <a16:creationId xmlns:a16="http://schemas.microsoft.com/office/drawing/2014/main" id="{8B9DC3CD-1339-4E9F-B25D-BF77B165D9B5}"/>
              </a:ext>
            </a:extLst>
          </p:cNvPr>
          <p:cNvSpPr>
            <a:spLocks noGrp="1"/>
          </p:cNvSpPr>
          <p:nvPr>
            <p:ph type="subTitle" idx="1"/>
          </p:nvPr>
        </p:nvSpPr>
        <p:spPr>
          <a:xfrm>
            <a:off x="566496" y="4141444"/>
            <a:ext cx="9144000" cy="1655762"/>
          </a:xfrm>
        </p:spPr>
        <p:txBody>
          <a:bodyPr/>
          <a:lstStyle>
            <a:lvl1pPr marL="0" indent="0" algn="l">
              <a:buNone/>
              <a:defRPr sz="2400" spc="-15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7" name="Graphic 4">
            <a:extLst>
              <a:ext uri="{FF2B5EF4-FFF2-40B4-BE49-F238E27FC236}">
                <a16:creationId xmlns:a16="http://schemas.microsoft.com/office/drawing/2014/main" id="{E57F4069-72B5-6BEC-AA4E-2680C87BB3D5}"/>
              </a:ext>
            </a:extLst>
          </p:cNvPr>
          <p:cNvGrpSpPr/>
          <p:nvPr/>
        </p:nvGrpSpPr>
        <p:grpSpPr>
          <a:xfrm>
            <a:off x="9274175" y="0"/>
            <a:ext cx="2937192" cy="3429000"/>
            <a:chOff x="9274175" y="0"/>
            <a:chExt cx="2937192" cy="3429000"/>
          </a:xfrm>
        </p:grpSpPr>
        <p:sp>
          <p:nvSpPr>
            <p:cNvPr id="11" name="Freeform 10">
              <a:extLst>
                <a:ext uri="{FF2B5EF4-FFF2-40B4-BE49-F238E27FC236}">
                  <a16:creationId xmlns:a16="http://schemas.microsoft.com/office/drawing/2014/main" id="{D16896F3-F5F3-9209-48B3-D6480AE08CA2}"/>
                </a:ext>
              </a:extLst>
            </p:cNvPr>
            <p:cNvSpPr/>
            <p:nvPr/>
          </p:nvSpPr>
          <p:spPr>
            <a:xfrm>
              <a:off x="9274175" y="0"/>
              <a:ext cx="1468755" cy="3429000"/>
            </a:xfrm>
            <a:custGeom>
              <a:avLst/>
              <a:gdLst>
                <a:gd name="connsiteX0" fmla="*/ 0 w 1468755"/>
                <a:gd name="connsiteY0" fmla="*/ 2004695 h 3429000"/>
                <a:gd name="connsiteX1" fmla="*/ 0 w 1468755"/>
                <a:gd name="connsiteY1" fmla="*/ 0 h 3429000"/>
                <a:gd name="connsiteX2" fmla="*/ 149860 w 1468755"/>
                <a:gd name="connsiteY2" fmla="*/ 281940 h 3429000"/>
                <a:gd name="connsiteX3" fmla="*/ 1258888 w 1468755"/>
                <a:gd name="connsiteY3" fmla="*/ 1029970 h 3429000"/>
                <a:gd name="connsiteX4" fmla="*/ 1468755 w 1468755"/>
                <a:gd name="connsiteY4" fmla="*/ 1424623 h 3429000"/>
                <a:gd name="connsiteX5" fmla="*/ 1468755 w 1468755"/>
                <a:gd name="connsiteY5" fmla="*/ 3429000 h 3429000"/>
                <a:gd name="connsiteX6" fmla="*/ 1318895 w 1468755"/>
                <a:gd name="connsiteY6" fmla="*/ 3147060 h 3429000"/>
                <a:gd name="connsiteX7" fmla="*/ 209868 w 1468755"/>
                <a:gd name="connsiteY7" fmla="*/ 2399348 h 3429000"/>
                <a:gd name="connsiteX8" fmla="*/ 0 w 1468755"/>
                <a:gd name="connsiteY8" fmla="*/ 2004695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8755" h="3429000">
                  <a:moveTo>
                    <a:pt x="0" y="2004695"/>
                  </a:moveTo>
                  <a:lnTo>
                    <a:pt x="0" y="0"/>
                  </a:lnTo>
                  <a:cubicBezTo>
                    <a:pt x="0" y="113030"/>
                    <a:pt x="56198" y="218758"/>
                    <a:pt x="149860" y="281940"/>
                  </a:cubicBezTo>
                  <a:lnTo>
                    <a:pt x="1258888" y="1029970"/>
                  </a:lnTo>
                  <a:cubicBezTo>
                    <a:pt x="1390015" y="1118553"/>
                    <a:pt x="1468755" y="1266190"/>
                    <a:pt x="1468755" y="1424623"/>
                  </a:cubicBezTo>
                  <a:lnTo>
                    <a:pt x="1468755" y="3429000"/>
                  </a:lnTo>
                  <a:cubicBezTo>
                    <a:pt x="1468755" y="3315970"/>
                    <a:pt x="1412558" y="3210243"/>
                    <a:pt x="1318895" y="3147060"/>
                  </a:cubicBezTo>
                  <a:lnTo>
                    <a:pt x="209868" y="2399348"/>
                  </a:lnTo>
                  <a:cubicBezTo>
                    <a:pt x="78740" y="2310765"/>
                    <a:pt x="0" y="2162810"/>
                    <a:pt x="0" y="2004695"/>
                  </a:cubicBezTo>
                  <a:close/>
                </a:path>
              </a:pathLst>
            </a:custGeom>
            <a:solidFill>
              <a:srgbClr val="0072CE"/>
            </a:solidFill>
            <a:ln w="3170" cap="flat">
              <a:noFill/>
              <a:prstDash val="solid"/>
              <a:miter/>
            </a:ln>
          </p:spPr>
          <p:txBody>
            <a:bodyPr rtlCol="0" anchor="ctr"/>
            <a:lstStyle/>
            <a:p>
              <a:endParaRPr lang="en-EE"/>
            </a:p>
          </p:txBody>
        </p:sp>
        <p:sp>
          <p:nvSpPr>
            <p:cNvPr id="12" name="Freeform 11">
              <a:extLst>
                <a:ext uri="{FF2B5EF4-FFF2-40B4-BE49-F238E27FC236}">
                  <a16:creationId xmlns:a16="http://schemas.microsoft.com/office/drawing/2014/main" id="{FEAEFD0F-EA04-CFF7-56F5-85A77E28050F}"/>
                </a:ext>
              </a:extLst>
            </p:cNvPr>
            <p:cNvSpPr/>
            <p:nvPr/>
          </p:nvSpPr>
          <p:spPr>
            <a:xfrm>
              <a:off x="10742612" y="0"/>
              <a:ext cx="1468754" cy="3429000"/>
            </a:xfrm>
            <a:custGeom>
              <a:avLst/>
              <a:gdLst>
                <a:gd name="connsiteX0" fmla="*/ 1468755 w 1468754"/>
                <a:gd name="connsiteY0" fmla="*/ 2004695 h 3429000"/>
                <a:gd name="connsiteX1" fmla="*/ 1468755 w 1468754"/>
                <a:gd name="connsiteY1" fmla="*/ 0 h 3429000"/>
                <a:gd name="connsiteX2" fmla="*/ 1318895 w 1468754"/>
                <a:gd name="connsiteY2" fmla="*/ 281940 h 3429000"/>
                <a:gd name="connsiteX3" fmla="*/ 209867 w 1468754"/>
                <a:gd name="connsiteY3" fmla="*/ 1029652 h 3429000"/>
                <a:gd name="connsiteX4" fmla="*/ 0 w 1468754"/>
                <a:gd name="connsiteY4" fmla="*/ 1424305 h 3429000"/>
                <a:gd name="connsiteX5" fmla="*/ 0 w 1468754"/>
                <a:gd name="connsiteY5" fmla="*/ 3429000 h 3429000"/>
                <a:gd name="connsiteX6" fmla="*/ 149860 w 1468754"/>
                <a:gd name="connsiteY6" fmla="*/ 3147060 h 3429000"/>
                <a:gd name="connsiteX7" fmla="*/ 1258888 w 1468754"/>
                <a:gd name="connsiteY7" fmla="*/ 2399348 h 3429000"/>
                <a:gd name="connsiteX8" fmla="*/ 1468755 w 1468754"/>
                <a:gd name="connsiteY8" fmla="*/ 2004695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8754" h="3429000">
                  <a:moveTo>
                    <a:pt x="1468755" y="2004695"/>
                  </a:moveTo>
                  <a:lnTo>
                    <a:pt x="1468755" y="0"/>
                  </a:lnTo>
                  <a:cubicBezTo>
                    <a:pt x="1468755" y="113030"/>
                    <a:pt x="1412558" y="218758"/>
                    <a:pt x="1318895" y="281940"/>
                  </a:cubicBezTo>
                  <a:lnTo>
                    <a:pt x="209867" y="1029652"/>
                  </a:lnTo>
                  <a:cubicBezTo>
                    <a:pt x="78740" y="1118235"/>
                    <a:pt x="0" y="1265873"/>
                    <a:pt x="0" y="1424305"/>
                  </a:cubicBezTo>
                  <a:lnTo>
                    <a:pt x="0" y="3429000"/>
                  </a:lnTo>
                  <a:cubicBezTo>
                    <a:pt x="0" y="3315970"/>
                    <a:pt x="56198" y="3210243"/>
                    <a:pt x="149860" y="3147060"/>
                  </a:cubicBezTo>
                  <a:lnTo>
                    <a:pt x="1258888" y="2399348"/>
                  </a:lnTo>
                  <a:cubicBezTo>
                    <a:pt x="1390015" y="2310765"/>
                    <a:pt x="1468755" y="2162810"/>
                    <a:pt x="1468755" y="2004695"/>
                  </a:cubicBezTo>
                  <a:close/>
                </a:path>
              </a:pathLst>
            </a:custGeom>
            <a:solidFill>
              <a:schemeClr val="bg1"/>
            </a:solidFill>
            <a:ln w="3170" cap="flat">
              <a:noFill/>
              <a:prstDash val="solid"/>
              <a:miter/>
            </a:ln>
          </p:spPr>
          <p:txBody>
            <a:bodyPr rtlCol="0" anchor="ctr"/>
            <a:lstStyle/>
            <a:p>
              <a:endParaRPr lang="en-EE"/>
            </a:p>
          </p:txBody>
        </p:sp>
      </p:grpSp>
      <p:grpSp>
        <p:nvGrpSpPr>
          <p:cNvPr id="16" name="Graphic 4">
            <a:extLst>
              <a:ext uri="{FF2B5EF4-FFF2-40B4-BE49-F238E27FC236}">
                <a16:creationId xmlns:a16="http://schemas.microsoft.com/office/drawing/2014/main" id="{810D6724-1831-84F3-B5A9-B3D6ADFF09D3}"/>
              </a:ext>
            </a:extLst>
          </p:cNvPr>
          <p:cNvGrpSpPr/>
          <p:nvPr/>
        </p:nvGrpSpPr>
        <p:grpSpPr>
          <a:xfrm>
            <a:off x="10742612" y="3429000"/>
            <a:ext cx="2937192" cy="3429000"/>
            <a:chOff x="10742612" y="3429000"/>
            <a:chExt cx="2937192" cy="3429000"/>
          </a:xfrm>
        </p:grpSpPr>
        <p:sp>
          <p:nvSpPr>
            <p:cNvPr id="17" name="Freeform 16">
              <a:extLst>
                <a:ext uri="{FF2B5EF4-FFF2-40B4-BE49-F238E27FC236}">
                  <a16:creationId xmlns:a16="http://schemas.microsoft.com/office/drawing/2014/main" id="{3717DA64-05A3-9811-E976-C511A6D7970E}"/>
                </a:ext>
              </a:extLst>
            </p:cNvPr>
            <p:cNvSpPr/>
            <p:nvPr/>
          </p:nvSpPr>
          <p:spPr>
            <a:xfrm>
              <a:off x="10742612" y="3429000"/>
              <a:ext cx="1468754" cy="3429000"/>
            </a:xfrm>
            <a:custGeom>
              <a:avLst/>
              <a:gdLst>
                <a:gd name="connsiteX0" fmla="*/ 0 w 1468754"/>
                <a:gd name="connsiteY0" fmla="*/ 2004695 h 3429000"/>
                <a:gd name="connsiteX1" fmla="*/ 0 w 1468754"/>
                <a:gd name="connsiteY1" fmla="*/ 0 h 3429000"/>
                <a:gd name="connsiteX2" fmla="*/ 149860 w 1468754"/>
                <a:gd name="connsiteY2" fmla="*/ 281940 h 3429000"/>
                <a:gd name="connsiteX3" fmla="*/ 1258888 w 1468754"/>
                <a:gd name="connsiteY3" fmla="*/ 1029653 h 3429000"/>
                <a:gd name="connsiteX4" fmla="*/ 1468755 w 1468754"/>
                <a:gd name="connsiteY4" fmla="*/ 1424305 h 3429000"/>
                <a:gd name="connsiteX5" fmla="*/ 1468755 w 1468754"/>
                <a:gd name="connsiteY5" fmla="*/ 3429000 h 3429000"/>
                <a:gd name="connsiteX6" fmla="*/ 1318895 w 1468754"/>
                <a:gd name="connsiteY6" fmla="*/ 3147060 h 3429000"/>
                <a:gd name="connsiteX7" fmla="*/ 209867 w 1468754"/>
                <a:gd name="connsiteY7" fmla="*/ 2399030 h 3429000"/>
                <a:gd name="connsiteX8" fmla="*/ 0 w 1468754"/>
                <a:gd name="connsiteY8" fmla="*/ 2004695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8754" h="3429000">
                  <a:moveTo>
                    <a:pt x="0" y="2004695"/>
                  </a:moveTo>
                  <a:lnTo>
                    <a:pt x="0" y="0"/>
                  </a:lnTo>
                  <a:cubicBezTo>
                    <a:pt x="0" y="113030"/>
                    <a:pt x="56198" y="218758"/>
                    <a:pt x="149860" y="281940"/>
                  </a:cubicBezTo>
                  <a:lnTo>
                    <a:pt x="1258888" y="1029653"/>
                  </a:lnTo>
                  <a:cubicBezTo>
                    <a:pt x="1390015" y="1118235"/>
                    <a:pt x="1468755" y="1265872"/>
                    <a:pt x="1468755" y="1424305"/>
                  </a:cubicBezTo>
                  <a:lnTo>
                    <a:pt x="1468755" y="3429000"/>
                  </a:lnTo>
                  <a:cubicBezTo>
                    <a:pt x="1468755" y="3315970"/>
                    <a:pt x="1412558" y="3210243"/>
                    <a:pt x="1318895" y="3147060"/>
                  </a:cubicBezTo>
                  <a:lnTo>
                    <a:pt x="209867" y="2399030"/>
                  </a:lnTo>
                  <a:cubicBezTo>
                    <a:pt x="78740" y="2310765"/>
                    <a:pt x="0" y="2162810"/>
                    <a:pt x="0" y="2004695"/>
                  </a:cubicBezTo>
                  <a:close/>
                </a:path>
              </a:pathLst>
            </a:custGeom>
            <a:solidFill>
              <a:srgbClr val="0072CE"/>
            </a:solidFill>
            <a:ln w="3170" cap="flat">
              <a:noFill/>
              <a:prstDash val="solid"/>
              <a:miter/>
            </a:ln>
          </p:spPr>
          <p:txBody>
            <a:bodyPr rtlCol="0" anchor="ctr"/>
            <a:lstStyle/>
            <a:p>
              <a:endParaRPr lang="en-EE"/>
            </a:p>
          </p:txBody>
        </p:sp>
        <p:sp>
          <p:nvSpPr>
            <p:cNvPr id="18" name="Freeform 17">
              <a:extLst>
                <a:ext uri="{FF2B5EF4-FFF2-40B4-BE49-F238E27FC236}">
                  <a16:creationId xmlns:a16="http://schemas.microsoft.com/office/drawing/2014/main" id="{5266DF42-3FAA-DE07-A883-39DE961B41D9}"/>
                </a:ext>
              </a:extLst>
            </p:cNvPr>
            <p:cNvSpPr/>
            <p:nvPr/>
          </p:nvSpPr>
          <p:spPr>
            <a:xfrm>
              <a:off x="12211050" y="3429000"/>
              <a:ext cx="1468754" cy="3429000"/>
            </a:xfrm>
            <a:custGeom>
              <a:avLst/>
              <a:gdLst>
                <a:gd name="connsiteX0" fmla="*/ 1468755 w 1468754"/>
                <a:gd name="connsiteY0" fmla="*/ 2004695 h 3429000"/>
                <a:gd name="connsiteX1" fmla="*/ 1468755 w 1468754"/>
                <a:gd name="connsiteY1" fmla="*/ 0 h 3429000"/>
                <a:gd name="connsiteX2" fmla="*/ 1318895 w 1468754"/>
                <a:gd name="connsiteY2" fmla="*/ 281940 h 3429000"/>
                <a:gd name="connsiteX3" fmla="*/ 209867 w 1468754"/>
                <a:gd name="connsiteY3" fmla="*/ 1029970 h 3429000"/>
                <a:gd name="connsiteX4" fmla="*/ 0 w 1468754"/>
                <a:gd name="connsiteY4" fmla="*/ 1424622 h 3429000"/>
                <a:gd name="connsiteX5" fmla="*/ 0 w 1468754"/>
                <a:gd name="connsiteY5" fmla="*/ 3429000 h 3429000"/>
                <a:gd name="connsiteX6" fmla="*/ 149860 w 1468754"/>
                <a:gd name="connsiteY6" fmla="*/ 3147060 h 3429000"/>
                <a:gd name="connsiteX7" fmla="*/ 1258888 w 1468754"/>
                <a:gd name="connsiteY7" fmla="*/ 2399030 h 3429000"/>
                <a:gd name="connsiteX8" fmla="*/ 1468755 w 1468754"/>
                <a:gd name="connsiteY8" fmla="*/ 2004695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8754" h="3429000">
                  <a:moveTo>
                    <a:pt x="1468755" y="2004695"/>
                  </a:moveTo>
                  <a:lnTo>
                    <a:pt x="1468755" y="0"/>
                  </a:lnTo>
                  <a:cubicBezTo>
                    <a:pt x="1468755" y="113030"/>
                    <a:pt x="1412558" y="218758"/>
                    <a:pt x="1318895" y="281940"/>
                  </a:cubicBezTo>
                  <a:lnTo>
                    <a:pt x="209867" y="1029970"/>
                  </a:lnTo>
                  <a:cubicBezTo>
                    <a:pt x="78740" y="1118553"/>
                    <a:pt x="0" y="1266190"/>
                    <a:pt x="0" y="1424622"/>
                  </a:cubicBezTo>
                  <a:lnTo>
                    <a:pt x="0" y="3429000"/>
                  </a:lnTo>
                  <a:cubicBezTo>
                    <a:pt x="0" y="3315970"/>
                    <a:pt x="56198" y="3210243"/>
                    <a:pt x="149860" y="3147060"/>
                  </a:cubicBezTo>
                  <a:lnTo>
                    <a:pt x="1258888" y="2399030"/>
                  </a:lnTo>
                  <a:cubicBezTo>
                    <a:pt x="1390015" y="2310765"/>
                    <a:pt x="1468755" y="2162810"/>
                    <a:pt x="1468755" y="2004695"/>
                  </a:cubicBezTo>
                  <a:close/>
                </a:path>
              </a:pathLst>
            </a:custGeom>
            <a:solidFill>
              <a:schemeClr val="bg1"/>
            </a:solidFill>
            <a:ln w="3170" cap="flat">
              <a:noFill/>
              <a:prstDash val="solid"/>
              <a:miter/>
            </a:ln>
          </p:spPr>
          <p:txBody>
            <a:bodyPr rtlCol="0" anchor="ctr"/>
            <a:lstStyle/>
            <a:p>
              <a:endParaRPr lang="en-EE"/>
            </a:p>
          </p:txBody>
        </p:sp>
      </p:grpSp>
    </p:spTree>
    <p:extLst>
      <p:ext uri="{BB962C8B-B14F-4D97-AF65-F5344CB8AC3E}">
        <p14:creationId xmlns:p14="http://schemas.microsoft.com/office/powerpoint/2010/main" val="145276947"/>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itelslaid (3 elementi)">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4CCD59CF-7D0C-64E0-880A-82C337332B40}"/>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150">
                <a:solidFill>
                  <a:schemeClr val="bg1"/>
                </a:solidFill>
                <a:latin typeface="Roboto"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9" name="Footer Placeholder 4">
            <a:extLst>
              <a:ext uri="{FF2B5EF4-FFF2-40B4-BE49-F238E27FC236}">
                <a16:creationId xmlns:a16="http://schemas.microsoft.com/office/drawing/2014/main" id="{A5CFCEE8-97E1-CB35-C42B-C3ADE313F9D1}"/>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150">
                <a:solidFill>
                  <a:schemeClr val="bg1"/>
                </a:solidFill>
                <a:latin typeface="Roboto" panose="02000000000000000000" pitchFamily="2" charset="0"/>
                <a:ea typeface="Roboto" panose="02000000000000000000" pitchFamily="2" charset="0"/>
              </a:defRPr>
            </a:lvl1pPr>
          </a:lstStyle>
          <a:p>
            <a:endParaRPr lang="en-US"/>
          </a:p>
        </p:txBody>
      </p:sp>
      <p:sp>
        <p:nvSpPr>
          <p:cNvPr id="10" name="Slide Number Placeholder 5">
            <a:extLst>
              <a:ext uri="{FF2B5EF4-FFF2-40B4-BE49-F238E27FC236}">
                <a16:creationId xmlns:a16="http://schemas.microsoft.com/office/drawing/2014/main" id="{5D3182C0-473D-6E1F-0C58-59EB06781839}"/>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150">
                <a:solidFill>
                  <a:schemeClr val="bg1"/>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sp>
        <p:nvSpPr>
          <p:cNvPr id="2" name="Title 1">
            <a:extLst>
              <a:ext uri="{FF2B5EF4-FFF2-40B4-BE49-F238E27FC236}">
                <a16:creationId xmlns:a16="http://schemas.microsoft.com/office/drawing/2014/main" id="{AECAE18E-5DB3-4E58-AF78-7E74142D9A70}"/>
              </a:ext>
            </a:extLst>
          </p:cNvPr>
          <p:cNvSpPr>
            <a:spLocks noGrp="1"/>
          </p:cNvSpPr>
          <p:nvPr>
            <p:ph type="ctrTitle"/>
          </p:nvPr>
        </p:nvSpPr>
        <p:spPr>
          <a:xfrm>
            <a:off x="564115" y="1488163"/>
            <a:ext cx="9144000" cy="2387600"/>
          </a:xfrm>
        </p:spPr>
        <p:txBody>
          <a:bodyPr anchor="b"/>
          <a:lstStyle>
            <a:lvl1pPr algn="l">
              <a:defRPr sz="6000" spc="-150"/>
            </a:lvl1pPr>
          </a:lstStyle>
          <a:p>
            <a:r>
              <a:rPr lang="en-US"/>
              <a:t>Click to edit Master title style</a:t>
            </a:r>
          </a:p>
        </p:txBody>
      </p:sp>
      <p:sp>
        <p:nvSpPr>
          <p:cNvPr id="3" name="Subtitle 2">
            <a:extLst>
              <a:ext uri="{FF2B5EF4-FFF2-40B4-BE49-F238E27FC236}">
                <a16:creationId xmlns:a16="http://schemas.microsoft.com/office/drawing/2014/main" id="{8B9DC3CD-1339-4E9F-B25D-BF77B165D9B5}"/>
              </a:ext>
            </a:extLst>
          </p:cNvPr>
          <p:cNvSpPr>
            <a:spLocks noGrp="1"/>
          </p:cNvSpPr>
          <p:nvPr>
            <p:ph type="subTitle" idx="1"/>
          </p:nvPr>
        </p:nvSpPr>
        <p:spPr>
          <a:xfrm>
            <a:off x="566496" y="4141444"/>
            <a:ext cx="9144000" cy="1655762"/>
          </a:xfrm>
        </p:spPr>
        <p:txBody>
          <a:bodyPr/>
          <a:lstStyle>
            <a:lvl1pPr marL="0" indent="0" algn="l">
              <a:buNone/>
              <a:defRPr sz="2400" spc="-15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7" name="Graphic 4">
            <a:extLst>
              <a:ext uri="{FF2B5EF4-FFF2-40B4-BE49-F238E27FC236}">
                <a16:creationId xmlns:a16="http://schemas.microsoft.com/office/drawing/2014/main" id="{DB5ED960-F0FA-2617-E909-4B62DEFA85D1}"/>
              </a:ext>
            </a:extLst>
          </p:cNvPr>
          <p:cNvGrpSpPr/>
          <p:nvPr/>
        </p:nvGrpSpPr>
        <p:grpSpPr>
          <a:xfrm>
            <a:off x="9254067" y="0"/>
            <a:ext cx="1958128" cy="2286000"/>
            <a:chOff x="9254067" y="0"/>
            <a:chExt cx="1958128" cy="2286000"/>
          </a:xfrm>
        </p:grpSpPr>
        <p:sp>
          <p:nvSpPr>
            <p:cNvPr id="11" name="Freeform 10">
              <a:extLst>
                <a:ext uri="{FF2B5EF4-FFF2-40B4-BE49-F238E27FC236}">
                  <a16:creationId xmlns:a16="http://schemas.microsoft.com/office/drawing/2014/main" id="{B85EFB52-19F1-DFBB-6AE2-4D44A8DAFDC9}"/>
                </a:ext>
              </a:extLst>
            </p:cNvPr>
            <p:cNvSpPr/>
            <p:nvPr/>
          </p:nvSpPr>
          <p:spPr>
            <a:xfrm>
              <a:off x="9254067" y="0"/>
              <a:ext cx="979169" cy="2286000"/>
            </a:xfrm>
            <a:custGeom>
              <a:avLst/>
              <a:gdLst>
                <a:gd name="connsiteX0" fmla="*/ 0 w 979169"/>
                <a:gd name="connsiteY0" fmla="*/ 1336463 h 2286000"/>
                <a:gd name="connsiteX1" fmla="*/ 0 w 979169"/>
                <a:gd name="connsiteY1" fmla="*/ 0 h 2286000"/>
                <a:gd name="connsiteX2" fmla="*/ 99907 w 979169"/>
                <a:gd name="connsiteY2" fmla="*/ 187960 h 2286000"/>
                <a:gd name="connsiteX3" fmla="*/ 839258 w 979169"/>
                <a:gd name="connsiteY3" fmla="*/ 686647 h 2286000"/>
                <a:gd name="connsiteX4" fmla="*/ 979170 w 979169"/>
                <a:gd name="connsiteY4" fmla="*/ 949748 h 2286000"/>
                <a:gd name="connsiteX5" fmla="*/ 979170 w 979169"/>
                <a:gd name="connsiteY5" fmla="*/ 2286000 h 2286000"/>
                <a:gd name="connsiteX6" fmla="*/ 879263 w 979169"/>
                <a:gd name="connsiteY6" fmla="*/ 2098040 h 2286000"/>
                <a:gd name="connsiteX7" fmla="*/ 139912 w 979169"/>
                <a:gd name="connsiteY7" fmla="*/ 1599565 h 2286000"/>
                <a:gd name="connsiteX8" fmla="*/ 0 w 979169"/>
                <a:gd name="connsiteY8" fmla="*/ 1336463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169" h="2286000">
                  <a:moveTo>
                    <a:pt x="0" y="1336463"/>
                  </a:moveTo>
                  <a:lnTo>
                    <a:pt x="0" y="0"/>
                  </a:lnTo>
                  <a:cubicBezTo>
                    <a:pt x="0" y="75353"/>
                    <a:pt x="37465" y="145838"/>
                    <a:pt x="99907" y="187960"/>
                  </a:cubicBezTo>
                  <a:lnTo>
                    <a:pt x="839258" y="686647"/>
                  </a:lnTo>
                  <a:cubicBezTo>
                    <a:pt x="926677" y="745702"/>
                    <a:pt x="979170" y="844127"/>
                    <a:pt x="979170" y="949748"/>
                  </a:cubicBezTo>
                  <a:lnTo>
                    <a:pt x="979170" y="2286000"/>
                  </a:lnTo>
                  <a:cubicBezTo>
                    <a:pt x="979170" y="2210647"/>
                    <a:pt x="941705" y="2140162"/>
                    <a:pt x="879263" y="2098040"/>
                  </a:cubicBezTo>
                  <a:lnTo>
                    <a:pt x="139912" y="1599565"/>
                  </a:lnTo>
                  <a:cubicBezTo>
                    <a:pt x="52493" y="1540510"/>
                    <a:pt x="0" y="1441873"/>
                    <a:pt x="0" y="1336463"/>
                  </a:cubicBezTo>
                  <a:close/>
                </a:path>
              </a:pathLst>
            </a:custGeom>
            <a:solidFill>
              <a:srgbClr val="0072CE"/>
            </a:solidFill>
            <a:ln w="2114" cap="flat">
              <a:noFill/>
              <a:prstDash val="solid"/>
              <a:miter/>
            </a:ln>
          </p:spPr>
          <p:txBody>
            <a:bodyPr rtlCol="0" anchor="ctr"/>
            <a:lstStyle/>
            <a:p>
              <a:endParaRPr lang="en-EE"/>
            </a:p>
          </p:txBody>
        </p:sp>
        <p:sp>
          <p:nvSpPr>
            <p:cNvPr id="12" name="Freeform 11">
              <a:extLst>
                <a:ext uri="{FF2B5EF4-FFF2-40B4-BE49-F238E27FC236}">
                  <a16:creationId xmlns:a16="http://schemas.microsoft.com/office/drawing/2014/main" id="{2B85DE7C-B7AD-6BE8-F174-C00F50686509}"/>
                </a:ext>
              </a:extLst>
            </p:cNvPr>
            <p:cNvSpPr/>
            <p:nvPr/>
          </p:nvSpPr>
          <p:spPr>
            <a:xfrm>
              <a:off x="10233025" y="0"/>
              <a:ext cx="979169" cy="2286000"/>
            </a:xfrm>
            <a:custGeom>
              <a:avLst/>
              <a:gdLst>
                <a:gd name="connsiteX0" fmla="*/ 979170 w 979169"/>
                <a:gd name="connsiteY0" fmla="*/ 1336463 h 2286000"/>
                <a:gd name="connsiteX1" fmla="*/ 979170 w 979169"/>
                <a:gd name="connsiteY1" fmla="*/ 0 h 2286000"/>
                <a:gd name="connsiteX2" fmla="*/ 879263 w 979169"/>
                <a:gd name="connsiteY2" fmla="*/ 187960 h 2286000"/>
                <a:gd name="connsiteX3" fmla="*/ 139912 w 979169"/>
                <a:gd name="connsiteY3" fmla="*/ 686435 h 2286000"/>
                <a:gd name="connsiteX4" fmla="*/ 0 w 979169"/>
                <a:gd name="connsiteY4" fmla="*/ 949537 h 2286000"/>
                <a:gd name="connsiteX5" fmla="*/ 0 w 979169"/>
                <a:gd name="connsiteY5" fmla="*/ 2286000 h 2286000"/>
                <a:gd name="connsiteX6" fmla="*/ 99907 w 979169"/>
                <a:gd name="connsiteY6" fmla="*/ 2098040 h 2286000"/>
                <a:gd name="connsiteX7" fmla="*/ 839258 w 979169"/>
                <a:gd name="connsiteY7" fmla="*/ 1599565 h 2286000"/>
                <a:gd name="connsiteX8" fmla="*/ 979170 w 979169"/>
                <a:gd name="connsiteY8" fmla="*/ 1336463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169" h="2286000">
                  <a:moveTo>
                    <a:pt x="979170" y="1336463"/>
                  </a:moveTo>
                  <a:lnTo>
                    <a:pt x="979170" y="0"/>
                  </a:lnTo>
                  <a:cubicBezTo>
                    <a:pt x="979170" y="75353"/>
                    <a:pt x="941705" y="145838"/>
                    <a:pt x="879263" y="187960"/>
                  </a:cubicBezTo>
                  <a:lnTo>
                    <a:pt x="139912" y="686435"/>
                  </a:lnTo>
                  <a:cubicBezTo>
                    <a:pt x="52493" y="745490"/>
                    <a:pt x="0" y="843915"/>
                    <a:pt x="0" y="949537"/>
                  </a:cubicBezTo>
                  <a:lnTo>
                    <a:pt x="0" y="2286000"/>
                  </a:lnTo>
                  <a:cubicBezTo>
                    <a:pt x="0" y="2210647"/>
                    <a:pt x="37465" y="2140162"/>
                    <a:pt x="99907" y="2098040"/>
                  </a:cubicBezTo>
                  <a:lnTo>
                    <a:pt x="839258" y="1599565"/>
                  </a:lnTo>
                  <a:cubicBezTo>
                    <a:pt x="926677" y="1540510"/>
                    <a:pt x="979170" y="1441873"/>
                    <a:pt x="979170" y="1336463"/>
                  </a:cubicBezTo>
                  <a:close/>
                </a:path>
              </a:pathLst>
            </a:custGeom>
            <a:solidFill>
              <a:schemeClr val="bg1"/>
            </a:solidFill>
            <a:ln w="2114" cap="flat">
              <a:noFill/>
              <a:prstDash val="solid"/>
              <a:miter/>
            </a:ln>
          </p:spPr>
          <p:txBody>
            <a:bodyPr rtlCol="0" anchor="ctr"/>
            <a:lstStyle/>
            <a:p>
              <a:endParaRPr lang="en-EE"/>
            </a:p>
          </p:txBody>
        </p:sp>
      </p:grpSp>
      <p:grpSp>
        <p:nvGrpSpPr>
          <p:cNvPr id="16" name="Graphic 4">
            <a:extLst>
              <a:ext uri="{FF2B5EF4-FFF2-40B4-BE49-F238E27FC236}">
                <a16:creationId xmlns:a16="http://schemas.microsoft.com/office/drawing/2014/main" id="{DF2C0F18-ED50-CB20-3644-79832FAE12F4}"/>
              </a:ext>
            </a:extLst>
          </p:cNvPr>
          <p:cNvGrpSpPr/>
          <p:nvPr/>
        </p:nvGrpSpPr>
        <p:grpSpPr>
          <a:xfrm>
            <a:off x="10233025" y="2286000"/>
            <a:ext cx="1958128" cy="2286000"/>
            <a:chOff x="10233025" y="2286000"/>
            <a:chExt cx="1958128" cy="2286000"/>
          </a:xfrm>
        </p:grpSpPr>
        <p:sp>
          <p:nvSpPr>
            <p:cNvPr id="17" name="Freeform 16">
              <a:extLst>
                <a:ext uri="{FF2B5EF4-FFF2-40B4-BE49-F238E27FC236}">
                  <a16:creationId xmlns:a16="http://schemas.microsoft.com/office/drawing/2014/main" id="{BD75D78E-D9EF-CBD6-77E7-3CECBF96CA93}"/>
                </a:ext>
              </a:extLst>
            </p:cNvPr>
            <p:cNvSpPr/>
            <p:nvPr/>
          </p:nvSpPr>
          <p:spPr>
            <a:xfrm>
              <a:off x="10233025" y="2286000"/>
              <a:ext cx="979169" cy="2286000"/>
            </a:xfrm>
            <a:custGeom>
              <a:avLst/>
              <a:gdLst>
                <a:gd name="connsiteX0" fmla="*/ 0 w 979169"/>
                <a:gd name="connsiteY0" fmla="*/ 1336463 h 2286000"/>
                <a:gd name="connsiteX1" fmla="*/ 0 w 979169"/>
                <a:gd name="connsiteY1" fmla="*/ 0 h 2286000"/>
                <a:gd name="connsiteX2" fmla="*/ 99907 w 979169"/>
                <a:gd name="connsiteY2" fmla="*/ 187960 h 2286000"/>
                <a:gd name="connsiteX3" fmla="*/ 839258 w 979169"/>
                <a:gd name="connsiteY3" fmla="*/ 686435 h 2286000"/>
                <a:gd name="connsiteX4" fmla="*/ 979170 w 979169"/>
                <a:gd name="connsiteY4" fmla="*/ 949537 h 2286000"/>
                <a:gd name="connsiteX5" fmla="*/ 979170 w 979169"/>
                <a:gd name="connsiteY5" fmla="*/ 2286000 h 2286000"/>
                <a:gd name="connsiteX6" fmla="*/ 879263 w 979169"/>
                <a:gd name="connsiteY6" fmla="*/ 2098040 h 2286000"/>
                <a:gd name="connsiteX7" fmla="*/ 139912 w 979169"/>
                <a:gd name="connsiteY7" fmla="*/ 1599353 h 2286000"/>
                <a:gd name="connsiteX8" fmla="*/ 0 w 979169"/>
                <a:gd name="connsiteY8" fmla="*/ 1336463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169" h="2286000">
                  <a:moveTo>
                    <a:pt x="0" y="1336463"/>
                  </a:moveTo>
                  <a:lnTo>
                    <a:pt x="0" y="0"/>
                  </a:lnTo>
                  <a:cubicBezTo>
                    <a:pt x="0" y="75353"/>
                    <a:pt x="37465" y="145838"/>
                    <a:pt x="99907" y="187960"/>
                  </a:cubicBezTo>
                  <a:lnTo>
                    <a:pt x="839258" y="686435"/>
                  </a:lnTo>
                  <a:cubicBezTo>
                    <a:pt x="926677" y="745490"/>
                    <a:pt x="979170" y="843915"/>
                    <a:pt x="979170" y="949537"/>
                  </a:cubicBezTo>
                  <a:lnTo>
                    <a:pt x="979170" y="2286000"/>
                  </a:lnTo>
                  <a:cubicBezTo>
                    <a:pt x="979170" y="2210647"/>
                    <a:pt x="941705" y="2140162"/>
                    <a:pt x="879263" y="2098040"/>
                  </a:cubicBezTo>
                  <a:lnTo>
                    <a:pt x="139912" y="1599353"/>
                  </a:lnTo>
                  <a:cubicBezTo>
                    <a:pt x="52493" y="1540510"/>
                    <a:pt x="0" y="1441873"/>
                    <a:pt x="0" y="1336463"/>
                  </a:cubicBezTo>
                  <a:close/>
                </a:path>
              </a:pathLst>
            </a:custGeom>
            <a:solidFill>
              <a:srgbClr val="0072CE"/>
            </a:solidFill>
            <a:ln w="2114" cap="flat">
              <a:noFill/>
              <a:prstDash val="solid"/>
              <a:miter/>
            </a:ln>
          </p:spPr>
          <p:txBody>
            <a:bodyPr rtlCol="0" anchor="ctr"/>
            <a:lstStyle/>
            <a:p>
              <a:endParaRPr lang="en-EE"/>
            </a:p>
          </p:txBody>
        </p:sp>
        <p:sp>
          <p:nvSpPr>
            <p:cNvPr id="18" name="Freeform 17">
              <a:extLst>
                <a:ext uri="{FF2B5EF4-FFF2-40B4-BE49-F238E27FC236}">
                  <a16:creationId xmlns:a16="http://schemas.microsoft.com/office/drawing/2014/main" id="{A7FA20D7-3CD8-BF23-FAF0-A78C882226D6}"/>
                </a:ext>
              </a:extLst>
            </p:cNvPr>
            <p:cNvSpPr/>
            <p:nvPr/>
          </p:nvSpPr>
          <p:spPr>
            <a:xfrm>
              <a:off x="11211983" y="2286000"/>
              <a:ext cx="979169" cy="2286000"/>
            </a:xfrm>
            <a:custGeom>
              <a:avLst/>
              <a:gdLst>
                <a:gd name="connsiteX0" fmla="*/ 979170 w 979169"/>
                <a:gd name="connsiteY0" fmla="*/ 1336463 h 2286000"/>
                <a:gd name="connsiteX1" fmla="*/ 979170 w 979169"/>
                <a:gd name="connsiteY1" fmla="*/ 0 h 2286000"/>
                <a:gd name="connsiteX2" fmla="*/ 879263 w 979169"/>
                <a:gd name="connsiteY2" fmla="*/ 187960 h 2286000"/>
                <a:gd name="connsiteX3" fmla="*/ 139912 w 979169"/>
                <a:gd name="connsiteY3" fmla="*/ 686647 h 2286000"/>
                <a:gd name="connsiteX4" fmla="*/ 0 w 979169"/>
                <a:gd name="connsiteY4" fmla="*/ 949748 h 2286000"/>
                <a:gd name="connsiteX5" fmla="*/ 0 w 979169"/>
                <a:gd name="connsiteY5" fmla="*/ 2286000 h 2286000"/>
                <a:gd name="connsiteX6" fmla="*/ 99907 w 979169"/>
                <a:gd name="connsiteY6" fmla="*/ 2098040 h 2286000"/>
                <a:gd name="connsiteX7" fmla="*/ 839258 w 979169"/>
                <a:gd name="connsiteY7" fmla="*/ 1599353 h 2286000"/>
                <a:gd name="connsiteX8" fmla="*/ 979170 w 979169"/>
                <a:gd name="connsiteY8" fmla="*/ 1336463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169" h="2286000">
                  <a:moveTo>
                    <a:pt x="979170" y="1336463"/>
                  </a:moveTo>
                  <a:lnTo>
                    <a:pt x="979170" y="0"/>
                  </a:lnTo>
                  <a:cubicBezTo>
                    <a:pt x="979170" y="75353"/>
                    <a:pt x="941705" y="145838"/>
                    <a:pt x="879263" y="187960"/>
                  </a:cubicBezTo>
                  <a:lnTo>
                    <a:pt x="139912" y="686647"/>
                  </a:lnTo>
                  <a:cubicBezTo>
                    <a:pt x="52493" y="745702"/>
                    <a:pt x="0" y="844127"/>
                    <a:pt x="0" y="949748"/>
                  </a:cubicBezTo>
                  <a:lnTo>
                    <a:pt x="0" y="2286000"/>
                  </a:lnTo>
                  <a:cubicBezTo>
                    <a:pt x="0" y="2210647"/>
                    <a:pt x="37465" y="2140162"/>
                    <a:pt x="99907" y="2098040"/>
                  </a:cubicBezTo>
                  <a:lnTo>
                    <a:pt x="839258" y="1599353"/>
                  </a:lnTo>
                  <a:cubicBezTo>
                    <a:pt x="926677" y="1540510"/>
                    <a:pt x="979170" y="1441873"/>
                    <a:pt x="979170" y="1336463"/>
                  </a:cubicBezTo>
                  <a:close/>
                </a:path>
              </a:pathLst>
            </a:custGeom>
            <a:solidFill>
              <a:schemeClr val="bg1"/>
            </a:solidFill>
            <a:ln w="2114" cap="flat">
              <a:noFill/>
              <a:prstDash val="solid"/>
              <a:miter/>
            </a:ln>
          </p:spPr>
          <p:txBody>
            <a:bodyPr rtlCol="0" anchor="ctr"/>
            <a:lstStyle/>
            <a:p>
              <a:endParaRPr lang="en-EE"/>
            </a:p>
          </p:txBody>
        </p:sp>
      </p:grpSp>
      <p:grpSp>
        <p:nvGrpSpPr>
          <p:cNvPr id="19" name="Graphic 4">
            <a:extLst>
              <a:ext uri="{FF2B5EF4-FFF2-40B4-BE49-F238E27FC236}">
                <a16:creationId xmlns:a16="http://schemas.microsoft.com/office/drawing/2014/main" id="{B1D8A455-9515-D547-FB79-65B208CE4F16}"/>
              </a:ext>
            </a:extLst>
          </p:cNvPr>
          <p:cNvGrpSpPr/>
          <p:nvPr/>
        </p:nvGrpSpPr>
        <p:grpSpPr>
          <a:xfrm>
            <a:off x="9254067" y="4572000"/>
            <a:ext cx="1958128" cy="2286000"/>
            <a:chOff x="9254067" y="4572000"/>
            <a:chExt cx="1958128" cy="2286000"/>
          </a:xfrm>
        </p:grpSpPr>
        <p:sp>
          <p:nvSpPr>
            <p:cNvPr id="20" name="Freeform 19">
              <a:extLst>
                <a:ext uri="{FF2B5EF4-FFF2-40B4-BE49-F238E27FC236}">
                  <a16:creationId xmlns:a16="http://schemas.microsoft.com/office/drawing/2014/main" id="{7054A07D-173F-56B9-187F-F1E24CBCC775}"/>
                </a:ext>
              </a:extLst>
            </p:cNvPr>
            <p:cNvSpPr/>
            <p:nvPr/>
          </p:nvSpPr>
          <p:spPr>
            <a:xfrm>
              <a:off x="9254067" y="4572000"/>
              <a:ext cx="979169" cy="2286000"/>
            </a:xfrm>
            <a:custGeom>
              <a:avLst/>
              <a:gdLst>
                <a:gd name="connsiteX0" fmla="*/ 0 w 979169"/>
                <a:gd name="connsiteY0" fmla="*/ 1336463 h 2286000"/>
                <a:gd name="connsiteX1" fmla="*/ 0 w 979169"/>
                <a:gd name="connsiteY1" fmla="*/ 0 h 2286000"/>
                <a:gd name="connsiteX2" fmla="*/ 99907 w 979169"/>
                <a:gd name="connsiteY2" fmla="*/ 187960 h 2286000"/>
                <a:gd name="connsiteX3" fmla="*/ 839258 w 979169"/>
                <a:gd name="connsiteY3" fmla="*/ 686646 h 2286000"/>
                <a:gd name="connsiteX4" fmla="*/ 979170 w 979169"/>
                <a:gd name="connsiteY4" fmla="*/ 949748 h 2286000"/>
                <a:gd name="connsiteX5" fmla="*/ 979170 w 979169"/>
                <a:gd name="connsiteY5" fmla="*/ 2286000 h 2286000"/>
                <a:gd name="connsiteX6" fmla="*/ 879263 w 979169"/>
                <a:gd name="connsiteY6" fmla="*/ 2098040 h 2286000"/>
                <a:gd name="connsiteX7" fmla="*/ 139912 w 979169"/>
                <a:gd name="connsiteY7" fmla="*/ 1599565 h 2286000"/>
                <a:gd name="connsiteX8" fmla="*/ 0 w 979169"/>
                <a:gd name="connsiteY8" fmla="*/ 1336463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169" h="2286000">
                  <a:moveTo>
                    <a:pt x="0" y="1336463"/>
                  </a:moveTo>
                  <a:lnTo>
                    <a:pt x="0" y="0"/>
                  </a:lnTo>
                  <a:cubicBezTo>
                    <a:pt x="0" y="75354"/>
                    <a:pt x="37465" y="145838"/>
                    <a:pt x="99907" y="187960"/>
                  </a:cubicBezTo>
                  <a:lnTo>
                    <a:pt x="839258" y="686646"/>
                  </a:lnTo>
                  <a:cubicBezTo>
                    <a:pt x="926677" y="745702"/>
                    <a:pt x="979170" y="844127"/>
                    <a:pt x="979170" y="949748"/>
                  </a:cubicBezTo>
                  <a:lnTo>
                    <a:pt x="979170" y="2286000"/>
                  </a:lnTo>
                  <a:cubicBezTo>
                    <a:pt x="979170" y="2210647"/>
                    <a:pt x="941705" y="2140162"/>
                    <a:pt x="879263" y="2098040"/>
                  </a:cubicBezTo>
                  <a:lnTo>
                    <a:pt x="139912" y="1599565"/>
                  </a:lnTo>
                  <a:cubicBezTo>
                    <a:pt x="52493" y="1540510"/>
                    <a:pt x="0" y="1441873"/>
                    <a:pt x="0" y="1336463"/>
                  </a:cubicBezTo>
                  <a:close/>
                </a:path>
              </a:pathLst>
            </a:custGeom>
            <a:solidFill>
              <a:srgbClr val="0072CE"/>
            </a:solidFill>
            <a:ln w="2114" cap="flat">
              <a:noFill/>
              <a:prstDash val="solid"/>
              <a:miter/>
            </a:ln>
          </p:spPr>
          <p:txBody>
            <a:bodyPr rtlCol="0" anchor="ctr"/>
            <a:lstStyle/>
            <a:p>
              <a:endParaRPr lang="en-EE"/>
            </a:p>
          </p:txBody>
        </p:sp>
        <p:sp>
          <p:nvSpPr>
            <p:cNvPr id="21" name="Freeform 20">
              <a:extLst>
                <a:ext uri="{FF2B5EF4-FFF2-40B4-BE49-F238E27FC236}">
                  <a16:creationId xmlns:a16="http://schemas.microsoft.com/office/drawing/2014/main" id="{F97BBB3A-E836-4F58-1BCB-0E560EFA4ACA}"/>
                </a:ext>
              </a:extLst>
            </p:cNvPr>
            <p:cNvSpPr/>
            <p:nvPr/>
          </p:nvSpPr>
          <p:spPr>
            <a:xfrm>
              <a:off x="10233025" y="4572000"/>
              <a:ext cx="979169" cy="2286000"/>
            </a:xfrm>
            <a:custGeom>
              <a:avLst/>
              <a:gdLst>
                <a:gd name="connsiteX0" fmla="*/ 979170 w 979169"/>
                <a:gd name="connsiteY0" fmla="*/ 1336463 h 2286000"/>
                <a:gd name="connsiteX1" fmla="*/ 979170 w 979169"/>
                <a:gd name="connsiteY1" fmla="*/ 0 h 2286000"/>
                <a:gd name="connsiteX2" fmla="*/ 879263 w 979169"/>
                <a:gd name="connsiteY2" fmla="*/ 187960 h 2286000"/>
                <a:gd name="connsiteX3" fmla="*/ 139912 w 979169"/>
                <a:gd name="connsiteY3" fmla="*/ 686646 h 2286000"/>
                <a:gd name="connsiteX4" fmla="*/ 0 w 979169"/>
                <a:gd name="connsiteY4" fmla="*/ 949748 h 2286000"/>
                <a:gd name="connsiteX5" fmla="*/ 0 w 979169"/>
                <a:gd name="connsiteY5" fmla="*/ 2286000 h 2286000"/>
                <a:gd name="connsiteX6" fmla="*/ 99907 w 979169"/>
                <a:gd name="connsiteY6" fmla="*/ 2098040 h 2286000"/>
                <a:gd name="connsiteX7" fmla="*/ 839258 w 979169"/>
                <a:gd name="connsiteY7" fmla="*/ 1599565 h 2286000"/>
                <a:gd name="connsiteX8" fmla="*/ 979170 w 979169"/>
                <a:gd name="connsiteY8" fmla="*/ 1336463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169" h="2286000">
                  <a:moveTo>
                    <a:pt x="979170" y="1336463"/>
                  </a:moveTo>
                  <a:lnTo>
                    <a:pt x="979170" y="0"/>
                  </a:lnTo>
                  <a:cubicBezTo>
                    <a:pt x="979170" y="75354"/>
                    <a:pt x="941705" y="145838"/>
                    <a:pt x="879263" y="187960"/>
                  </a:cubicBezTo>
                  <a:lnTo>
                    <a:pt x="139912" y="686646"/>
                  </a:lnTo>
                  <a:cubicBezTo>
                    <a:pt x="52493" y="745702"/>
                    <a:pt x="0" y="844127"/>
                    <a:pt x="0" y="949748"/>
                  </a:cubicBezTo>
                  <a:lnTo>
                    <a:pt x="0" y="2286000"/>
                  </a:lnTo>
                  <a:cubicBezTo>
                    <a:pt x="0" y="2210647"/>
                    <a:pt x="37465" y="2140162"/>
                    <a:pt x="99907" y="2098040"/>
                  </a:cubicBezTo>
                  <a:lnTo>
                    <a:pt x="839258" y="1599565"/>
                  </a:lnTo>
                  <a:cubicBezTo>
                    <a:pt x="926677" y="1540510"/>
                    <a:pt x="979170" y="1441873"/>
                    <a:pt x="979170" y="1336463"/>
                  </a:cubicBezTo>
                  <a:close/>
                </a:path>
              </a:pathLst>
            </a:custGeom>
            <a:solidFill>
              <a:schemeClr val="bg1"/>
            </a:solidFill>
            <a:ln w="2114" cap="flat">
              <a:noFill/>
              <a:prstDash val="solid"/>
              <a:miter/>
            </a:ln>
          </p:spPr>
          <p:txBody>
            <a:bodyPr rtlCol="0" anchor="ctr"/>
            <a:lstStyle/>
            <a:p>
              <a:endParaRPr lang="en-EE"/>
            </a:p>
          </p:txBody>
        </p:sp>
      </p:grpSp>
    </p:spTree>
    <p:extLst>
      <p:ext uri="{BB962C8B-B14F-4D97-AF65-F5344CB8AC3E}">
        <p14:creationId xmlns:p14="http://schemas.microsoft.com/office/powerpoint/2010/main" val="3886878049"/>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1 Tiitelslaid (muster 1)">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8BBD0A14-00E8-D537-72D6-3CB7FB1BCBD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6000" y="0"/>
            <a:ext cx="12191998" cy="6857999"/>
          </a:xfrm>
          <a:prstGeom prst="rect">
            <a:avLst/>
          </a:prstGeom>
        </p:spPr>
      </p:pic>
      <p:sp>
        <p:nvSpPr>
          <p:cNvPr id="8" name="Date Placeholder 3">
            <a:extLst>
              <a:ext uri="{FF2B5EF4-FFF2-40B4-BE49-F238E27FC236}">
                <a16:creationId xmlns:a16="http://schemas.microsoft.com/office/drawing/2014/main" id="{4CCD59CF-7D0C-64E0-880A-82C337332B40}"/>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150">
                <a:solidFill>
                  <a:schemeClr val="bg1"/>
                </a:solidFill>
                <a:latin typeface="Roboto"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9" name="Footer Placeholder 4">
            <a:extLst>
              <a:ext uri="{FF2B5EF4-FFF2-40B4-BE49-F238E27FC236}">
                <a16:creationId xmlns:a16="http://schemas.microsoft.com/office/drawing/2014/main" id="{A5CFCEE8-97E1-CB35-C42B-C3ADE313F9D1}"/>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150">
                <a:solidFill>
                  <a:schemeClr val="bg1"/>
                </a:solidFill>
                <a:latin typeface="Roboto" panose="02000000000000000000" pitchFamily="2" charset="0"/>
                <a:ea typeface="Roboto" panose="02000000000000000000" pitchFamily="2" charset="0"/>
              </a:defRPr>
            </a:lvl1pPr>
          </a:lstStyle>
          <a:p>
            <a:endParaRPr lang="en-US"/>
          </a:p>
        </p:txBody>
      </p:sp>
      <p:sp>
        <p:nvSpPr>
          <p:cNvPr id="10" name="Slide Number Placeholder 5">
            <a:extLst>
              <a:ext uri="{FF2B5EF4-FFF2-40B4-BE49-F238E27FC236}">
                <a16:creationId xmlns:a16="http://schemas.microsoft.com/office/drawing/2014/main" id="{5D3182C0-473D-6E1F-0C58-59EB06781839}"/>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150">
                <a:solidFill>
                  <a:schemeClr val="bg1"/>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sp>
        <p:nvSpPr>
          <p:cNvPr id="2" name="Title 1">
            <a:extLst>
              <a:ext uri="{FF2B5EF4-FFF2-40B4-BE49-F238E27FC236}">
                <a16:creationId xmlns:a16="http://schemas.microsoft.com/office/drawing/2014/main" id="{AECAE18E-5DB3-4E58-AF78-7E74142D9A70}"/>
              </a:ext>
            </a:extLst>
          </p:cNvPr>
          <p:cNvSpPr>
            <a:spLocks noGrp="1"/>
          </p:cNvSpPr>
          <p:nvPr>
            <p:ph type="ctrTitle"/>
          </p:nvPr>
        </p:nvSpPr>
        <p:spPr>
          <a:xfrm>
            <a:off x="564115" y="1488163"/>
            <a:ext cx="4976260" cy="2387600"/>
          </a:xfrm>
        </p:spPr>
        <p:txBody>
          <a:bodyPr anchor="b"/>
          <a:lstStyle>
            <a:lvl1pPr algn="l">
              <a:defRPr sz="6000" spc="-150"/>
            </a:lvl1pPr>
          </a:lstStyle>
          <a:p>
            <a:r>
              <a:rPr lang="en-US"/>
              <a:t>Click to edit Master title style</a:t>
            </a:r>
          </a:p>
        </p:txBody>
      </p:sp>
      <p:sp>
        <p:nvSpPr>
          <p:cNvPr id="3" name="Subtitle 2">
            <a:extLst>
              <a:ext uri="{FF2B5EF4-FFF2-40B4-BE49-F238E27FC236}">
                <a16:creationId xmlns:a16="http://schemas.microsoft.com/office/drawing/2014/main" id="{8B9DC3CD-1339-4E9F-B25D-BF77B165D9B5}"/>
              </a:ext>
            </a:extLst>
          </p:cNvPr>
          <p:cNvSpPr>
            <a:spLocks noGrp="1"/>
          </p:cNvSpPr>
          <p:nvPr>
            <p:ph type="subTitle" idx="1"/>
          </p:nvPr>
        </p:nvSpPr>
        <p:spPr>
          <a:xfrm>
            <a:off x="566496" y="4141444"/>
            <a:ext cx="4976260" cy="1655762"/>
          </a:xfrm>
        </p:spPr>
        <p:txBody>
          <a:bodyPr/>
          <a:lstStyle>
            <a:lvl1pPr marL="0" indent="0" algn="l">
              <a:buNone/>
              <a:defRPr sz="2400" spc="-15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14673697"/>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 Tiitelslaid (muster 2)">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8BBD0A14-00E8-D537-72D6-3CB7FB1BCBD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096000" y="0"/>
            <a:ext cx="12191998" cy="6857998"/>
          </a:xfrm>
          <a:prstGeom prst="rect">
            <a:avLst/>
          </a:prstGeom>
        </p:spPr>
      </p:pic>
      <p:sp>
        <p:nvSpPr>
          <p:cNvPr id="8" name="Date Placeholder 3">
            <a:extLst>
              <a:ext uri="{FF2B5EF4-FFF2-40B4-BE49-F238E27FC236}">
                <a16:creationId xmlns:a16="http://schemas.microsoft.com/office/drawing/2014/main" id="{4CCD59CF-7D0C-64E0-880A-82C337332B40}"/>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150">
                <a:solidFill>
                  <a:schemeClr val="bg1"/>
                </a:solidFill>
                <a:latin typeface="Roboto"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9" name="Footer Placeholder 4">
            <a:extLst>
              <a:ext uri="{FF2B5EF4-FFF2-40B4-BE49-F238E27FC236}">
                <a16:creationId xmlns:a16="http://schemas.microsoft.com/office/drawing/2014/main" id="{A5CFCEE8-97E1-CB35-C42B-C3ADE313F9D1}"/>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150">
                <a:solidFill>
                  <a:schemeClr val="bg1"/>
                </a:solidFill>
                <a:latin typeface="Roboto" panose="02000000000000000000" pitchFamily="2" charset="0"/>
                <a:ea typeface="Roboto" panose="02000000000000000000" pitchFamily="2" charset="0"/>
              </a:defRPr>
            </a:lvl1pPr>
          </a:lstStyle>
          <a:p>
            <a:endParaRPr lang="en-US"/>
          </a:p>
        </p:txBody>
      </p:sp>
      <p:sp>
        <p:nvSpPr>
          <p:cNvPr id="10" name="Slide Number Placeholder 5">
            <a:extLst>
              <a:ext uri="{FF2B5EF4-FFF2-40B4-BE49-F238E27FC236}">
                <a16:creationId xmlns:a16="http://schemas.microsoft.com/office/drawing/2014/main" id="{5D3182C0-473D-6E1F-0C58-59EB06781839}"/>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150">
                <a:solidFill>
                  <a:schemeClr val="bg1"/>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sp>
        <p:nvSpPr>
          <p:cNvPr id="2" name="Title 1">
            <a:extLst>
              <a:ext uri="{FF2B5EF4-FFF2-40B4-BE49-F238E27FC236}">
                <a16:creationId xmlns:a16="http://schemas.microsoft.com/office/drawing/2014/main" id="{AECAE18E-5DB3-4E58-AF78-7E74142D9A70}"/>
              </a:ext>
            </a:extLst>
          </p:cNvPr>
          <p:cNvSpPr>
            <a:spLocks noGrp="1"/>
          </p:cNvSpPr>
          <p:nvPr>
            <p:ph type="ctrTitle"/>
          </p:nvPr>
        </p:nvSpPr>
        <p:spPr>
          <a:xfrm>
            <a:off x="564115" y="1488163"/>
            <a:ext cx="4976260" cy="2387600"/>
          </a:xfrm>
        </p:spPr>
        <p:txBody>
          <a:bodyPr anchor="b"/>
          <a:lstStyle>
            <a:lvl1pPr algn="l">
              <a:defRPr sz="6000" spc="-150"/>
            </a:lvl1pPr>
          </a:lstStyle>
          <a:p>
            <a:r>
              <a:rPr lang="en-US"/>
              <a:t>Click to edit Master title style</a:t>
            </a:r>
          </a:p>
        </p:txBody>
      </p:sp>
      <p:sp>
        <p:nvSpPr>
          <p:cNvPr id="3" name="Subtitle 2">
            <a:extLst>
              <a:ext uri="{FF2B5EF4-FFF2-40B4-BE49-F238E27FC236}">
                <a16:creationId xmlns:a16="http://schemas.microsoft.com/office/drawing/2014/main" id="{8B9DC3CD-1339-4E9F-B25D-BF77B165D9B5}"/>
              </a:ext>
            </a:extLst>
          </p:cNvPr>
          <p:cNvSpPr>
            <a:spLocks noGrp="1"/>
          </p:cNvSpPr>
          <p:nvPr>
            <p:ph type="subTitle" idx="1"/>
          </p:nvPr>
        </p:nvSpPr>
        <p:spPr>
          <a:xfrm>
            <a:off x="566496" y="4141444"/>
            <a:ext cx="4976260" cy="1655762"/>
          </a:xfrm>
        </p:spPr>
        <p:txBody>
          <a:bodyPr/>
          <a:lstStyle>
            <a:lvl1pPr marL="0" indent="0" algn="l">
              <a:buNone/>
              <a:defRPr sz="2400" spc="-15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3354597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Tiitelslaid (suur foto)">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80453C9-87B1-FD5E-C030-9B8D1C0C9A23}"/>
              </a:ext>
            </a:extLst>
          </p:cNvPr>
          <p:cNvSpPr>
            <a:spLocks noGrp="1"/>
          </p:cNvSpPr>
          <p:nvPr>
            <p:ph type="pic" sz="quarter" idx="10" hasCustomPrompt="1"/>
          </p:nvPr>
        </p:nvSpPr>
        <p:spPr>
          <a:xfrm>
            <a:off x="6096000" y="0"/>
            <a:ext cx="6096000" cy="6858000"/>
          </a:xfrm>
          <a:custGeom>
            <a:avLst/>
            <a:gdLst>
              <a:gd name="connsiteX0" fmla="*/ 0 w 6096000"/>
              <a:gd name="connsiteY0" fmla="*/ 0 h 6858000"/>
              <a:gd name="connsiteX1" fmla="*/ 4359828 w 6096000"/>
              <a:gd name="connsiteY1" fmla="*/ 0 h 6858000"/>
              <a:gd name="connsiteX2" fmla="*/ 5225498 w 6096000"/>
              <a:gd name="connsiteY2" fmla="*/ 584519 h 6858000"/>
              <a:gd name="connsiteX3" fmla="*/ 6092831 w 6096000"/>
              <a:gd name="connsiteY3" fmla="*/ 2101584 h 6858000"/>
              <a:gd name="connsiteX4" fmla="*/ 6096000 w 6096000"/>
              <a:gd name="connsiteY4" fmla="*/ 2203969 h 6858000"/>
              <a:gd name="connsiteX5" fmla="*/ 6096000 w 6096000"/>
              <a:gd name="connsiteY5" fmla="*/ 6858000 h 6858000"/>
              <a:gd name="connsiteX6" fmla="*/ 1735218 w 6096000"/>
              <a:gd name="connsiteY6" fmla="*/ 6858000 h 6858000"/>
              <a:gd name="connsiteX7" fmla="*/ 871136 w 6096000"/>
              <a:gd name="connsiteY7" fmla="*/ 6274800 h 6858000"/>
              <a:gd name="connsiteX8" fmla="*/ 0 w 6096000"/>
              <a:gd name="connsiteY8" fmla="*/ 46348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6858000">
                <a:moveTo>
                  <a:pt x="0" y="0"/>
                </a:moveTo>
                <a:lnTo>
                  <a:pt x="4359828" y="0"/>
                </a:lnTo>
                <a:lnTo>
                  <a:pt x="5225498" y="584519"/>
                </a:lnTo>
                <a:cubicBezTo>
                  <a:pt x="5735776" y="929607"/>
                  <a:pt x="6054930" y="1490375"/>
                  <a:pt x="6092831" y="2101584"/>
                </a:cubicBezTo>
                <a:lnTo>
                  <a:pt x="6096000" y="2203969"/>
                </a:lnTo>
                <a:lnTo>
                  <a:pt x="6096000" y="6858000"/>
                </a:lnTo>
                <a:lnTo>
                  <a:pt x="1735218" y="6858000"/>
                </a:lnTo>
                <a:lnTo>
                  <a:pt x="871136" y="6274800"/>
                </a:lnTo>
                <a:cubicBezTo>
                  <a:pt x="326842" y="5906707"/>
                  <a:pt x="0" y="5291898"/>
                  <a:pt x="0" y="4634870"/>
                </a:cubicBezTo>
                <a:close/>
              </a:path>
            </a:pathLst>
          </a:custGeom>
        </p:spPr>
        <p:txBody>
          <a:bodyPr wrap="square" anchor="ctr">
            <a:noAutofit/>
          </a:bodyPr>
          <a:lstStyle>
            <a:lvl1pPr marL="0" indent="0" algn="ctr">
              <a:buNone/>
              <a:defRPr/>
            </a:lvl1pPr>
          </a:lstStyle>
          <a:p>
            <a:r>
              <a:rPr lang="en-EE"/>
              <a:t>Siia sisesta pilt</a:t>
            </a:r>
          </a:p>
        </p:txBody>
      </p:sp>
      <p:sp>
        <p:nvSpPr>
          <p:cNvPr id="4" name="Date Placeholder 3">
            <a:extLst>
              <a:ext uri="{FF2B5EF4-FFF2-40B4-BE49-F238E27FC236}">
                <a16:creationId xmlns:a16="http://schemas.microsoft.com/office/drawing/2014/main" id="{D19D86CC-F548-B0AB-C4E2-450B4B1EEEC9}"/>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150">
                <a:solidFill>
                  <a:srgbClr val="002E87"/>
                </a:solidFill>
                <a:latin typeface="Roboto"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5" name="Footer Placeholder 4">
            <a:extLst>
              <a:ext uri="{FF2B5EF4-FFF2-40B4-BE49-F238E27FC236}">
                <a16:creationId xmlns:a16="http://schemas.microsoft.com/office/drawing/2014/main" id="{E7FE4EE2-211F-5183-E962-B07CABE57152}"/>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150">
                <a:solidFill>
                  <a:srgbClr val="002E87"/>
                </a:solidFill>
                <a:latin typeface="Roboto" panose="02000000000000000000" pitchFamily="2" charset="0"/>
                <a:ea typeface="Roboto" panose="02000000000000000000" pitchFamily="2" charset="0"/>
              </a:defRPr>
            </a:lvl1pPr>
          </a:lstStyle>
          <a:p>
            <a:endParaRPr lang="en-US"/>
          </a:p>
        </p:txBody>
      </p:sp>
      <p:sp>
        <p:nvSpPr>
          <p:cNvPr id="6" name="Slide Number Placeholder 5">
            <a:extLst>
              <a:ext uri="{FF2B5EF4-FFF2-40B4-BE49-F238E27FC236}">
                <a16:creationId xmlns:a16="http://schemas.microsoft.com/office/drawing/2014/main" id="{9038AD75-A37E-A733-B3BF-1746A491549D}"/>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150">
                <a:solidFill>
                  <a:srgbClr val="002E87"/>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sp>
        <p:nvSpPr>
          <p:cNvPr id="7" name="Title 1">
            <a:extLst>
              <a:ext uri="{FF2B5EF4-FFF2-40B4-BE49-F238E27FC236}">
                <a16:creationId xmlns:a16="http://schemas.microsoft.com/office/drawing/2014/main" id="{9FFE64A7-D7E4-4C28-13BA-B12A50D38B54}"/>
              </a:ext>
            </a:extLst>
          </p:cNvPr>
          <p:cNvSpPr>
            <a:spLocks noGrp="1"/>
          </p:cNvSpPr>
          <p:nvPr>
            <p:ph type="ctrTitle"/>
          </p:nvPr>
        </p:nvSpPr>
        <p:spPr>
          <a:xfrm>
            <a:off x="564115" y="1488164"/>
            <a:ext cx="4923223" cy="1167114"/>
          </a:xfrm>
        </p:spPr>
        <p:txBody>
          <a:bodyPr anchor="t">
            <a:normAutofit/>
          </a:bodyPr>
          <a:lstStyle>
            <a:lvl1pPr algn="l">
              <a:defRPr sz="4000" b="0" spc="-150"/>
            </a:lvl1pPr>
          </a:lstStyle>
          <a:p>
            <a:r>
              <a:rPr lang="en-US"/>
              <a:t>Click to edit Master title style</a:t>
            </a:r>
          </a:p>
        </p:txBody>
      </p:sp>
      <p:sp>
        <p:nvSpPr>
          <p:cNvPr id="12" name="Subtitle 2">
            <a:extLst>
              <a:ext uri="{FF2B5EF4-FFF2-40B4-BE49-F238E27FC236}">
                <a16:creationId xmlns:a16="http://schemas.microsoft.com/office/drawing/2014/main" id="{CE2D2E86-039B-A329-A17B-9B901D8E033A}"/>
              </a:ext>
            </a:extLst>
          </p:cNvPr>
          <p:cNvSpPr>
            <a:spLocks noGrp="1"/>
          </p:cNvSpPr>
          <p:nvPr>
            <p:ph type="subTitle" idx="1"/>
          </p:nvPr>
        </p:nvSpPr>
        <p:spPr>
          <a:xfrm>
            <a:off x="566496" y="2716556"/>
            <a:ext cx="4921875" cy="2926969"/>
          </a:xfrm>
        </p:spPr>
        <p:txBody>
          <a:bodyPr/>
          <a:lstStyle>
            <a:lvl1pPr marL="0" indent="0" algn="l">
              <a:buNone/>
              <a:defRPr sz="4000" spc="-15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83221869"/>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ühi slai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058B40-AA88-49E2-8792-AD9C9ADFE518}"/>
              </a:ext>
            </a:extLst>
          </p:cNvPr>
          <p:cNvSpPr>
            <a:spLocks noGrp="1"/>
          </p:cNvSpPr>
          <p:nvPr>
            <p:ph type="dt" sz="half" idx="10"/>
          </p:nvPr>
        </p:nvSpPr>
        <p:spPr/>
        <p:txBody>
          <a:bodyPr wrap="square"/>
          <a:lstStyle/>
          <a:p>
            <a:fld id="{1E7498D3-B141-4230-9A6E-1165E0F2A8AF}" type="datetimeFigureOut">
              <a:rPr lang="en-US" smtClean="0"/>
              <a:t>11/17/2023</a:t>
            </a:fld>
            <a:endParaRPr lang="en-US"/>
          </a:p>
        </p:txBody>
      </p:sp>
      <p:sp>
        <p:nvSpPr>
          <p:cNvPr id="3" name="Footer Placeholder 2">
            <a:extLst>
              <a:ext uri="{FF2B5EF4-FFF2-40B4-BE49-F238E27FC236}">
                <a16:creationId xmlns:a16="http://schemas.microsoft.com/office/drawing/2014/main" id="{FD4DEA79-77BE-464E-9BE2-C1A2E3A3A0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2925FF-CAE7-40DB-81F6-64DD8222E6F1}"/>
              </a:ext>
            </a:extLst>
          </p:cNvPr>
          <p:cNvSpPr>
            <a:spLocks noGrp="1"/>
          </p:cNvSpPr>
          <p:nvPr>
            <p:ph type="sldNum" sz="quarter" idx="12"/>
          </p:nvPr>
        </p:nvSpPr>
        <p:spPr/>
        <p:txBody>
          <a:bodyPr wrap="square"/>
          <a:lstStyle/>
          <a:p>
            <a:fld id="{60449F8C-1720-47E9-9229-DBBC5A9AAC2E}" type="slidenum">
              <a:rPr lang="en-US" smtClean="0"/>
              <a:t>‹#›</a:t>
            </a:fld>
            <a:endParaRPr lang="en-US"/>
          </a:p>
        </p:txBody>
      </p:sp>
    </p:spTree>
    <p:extLst>
      <p:ext uri="{BB962C8B-B14F-4D97-AF65-F5344CB8AC3E}">
        <p14:creationId xmlns:p14="http://schemas.microsoft.com/office/powerpoint/2010/main" val="24497345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olmene jaotu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69A3DC-82A2-185E-5AB8-BD65E7BBB0E1}"/>
              </a:ext>
            </a:extLst>
          </p:cNvPr>
          <p:cNvSpPr/>
          <p:nvPr userDrawn="1"/>
        </p:nvSpPr>
        <p:spPr>
          <a:xfrm>
            <a:off x="4064000" y="0"/>
            <a:ext cx="406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7" name="Rectangle 6">
            <a:extLst>
              <a:ext uri="{FF2B5EF4-FFF2-40B4-BE49-F238E27FC236}">
                <a16:creationId xmlns:a16="http://schemas.microsoft.com/office/drawing/2014/main" id="{AFAB41A4-D4E5-00BC-7747-37521F2AF173}"/>
              </a:ext>
            </a:extLst>
          </p:cNvPr>
          <p:cNvSpPr/>
          <p:nvPr userDrawn="1"/>
        </p:nvSpPr>
        <p:spPr>
          <a:xfrm>
            <a:off x="8128000" y="0"/>
            <a:ext cx="4064000" cy="6858000"/>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2" name="Date Placeholder 1">
            <a:extLst>
              <a:ext uri="{FF2B5EF4-FFF2-40B4-BE49-F238E27FC236}">
                <a16:creationId xmlns:a16="http://schemas.microsoft.com/office/drawing/2014/main" id="{92058B40-AA88-49E2-8792-AD9C9ADFE518}"/>
              </a:ext>
            </a:extLst>
          </p:cNvPr>
          <p:cNvSpPr>
            <a:spLocks noGrp="1"/>
          </p:cNvSpPr>
          <p:nvPr>
            <p:ph type="dt" sz="half" idx="10"/>
          </p:nvPr>
        </p:nvSpPr>
        <p:spPr/>
        <p:txBody>
          <a:bodyPr wrap="square"/>
          <a:lstStyle/>
          <a:p>
            <a:fld id="{1E7498D3-B141-4230-9A6E-1165E0F2A8AF}" type="datetimeFigureOut">
              <a:rPr lang="en-US" smtClean="0"/>
              <a:t>11/17/2023</a:t>
            </a:fld>
            <a:endParaRPr lang="en-US"/>
          </a:p>
        </p:txBody>
      </p:sp>
      <p:sp>
        <p:nvSpPr>
          <p:cNvPr id="3" name="Footer Placeholder 2">
            <a:extLst>
              <a:ext uri="{FF2B5EF4-FFF2-40B4-BE49-F238E27FC236}">
                <a16:creationId xmlns:a16="http://schemas.microsoft.com/office/drawing/2014/main" id="{FD4DEA79-77BE-464E-9BE2-C1A2E3A3A046}"/>
              </a:ext>
            </a:extLst>
          </p:cNvPr>
          <p:cNvSpPr>
            <a:spLocks noGrp="1"/>
          </p:cNvSpPr>
          <p:nvPr>
            <p:ph type="ftr" sz="quarter" idx="11"/>
          </p:nvPr>
        </p:nvSpPr>
        <p:spPr/>
        <p:txBody>
          <a:bodyPr/>
          <a:lstStyle>
            <a:lvl1pPr>
              <a:defRPr>
                <a:solidFill>
                  <a:srgbClr val="002E87"/>
                </a:solidFill>
              </a:defRPr>
            </a:lvl1pPr>
          </a:lstStyle>
          <a:p>
            <a:endParaRPr lang="en-US"/>
          </a:p>
        </p:txBody>
      </p:sp>
      <p:sp>
        <p:nvSpPr>
          <p:cNvPr id="4" name="Slide Number Placeholder 3">
            <a:extLst>
              <a:ext uri="{FF2B5EF4-FFF2-40B4-BE49-F238E27FC236}">
                <a16:creationId xmlns:a16="http://schemas.microsoft.com/office/drawing/2014/main" id="{222925FF-CAE7-40DB-81F6-64DD8222E6F1}"/>
              </a:ext>
            </a:extLst>
          </p:cNvPr>
          <p:cNvSpPr>
            <a:spLocks noGrp="1"/>
          </p:cNvSpPr>
          <p:nvPr>
            <p:ph type="sldNum" sz="quarter" idx="12"/>
          </p:nvPr>
        </p:nvSpPr>
        <p:spPr/>
        <p:txBody>
          <a:bodyPr wrap="square"/>
          <a:lstStyle/>
          <a:p>
            <a:fld id="{60449F8C-1720-47E9-9229-DBBC5A9AAC2E}" type="slidenum">
              <a:rPr lang="en-US" smtClean="0"/>
              <a:t>‹#›</a:t>
            </a:fld>
            <a:endParaRPr lang="en-US"/>
          </a:p>
        </p:txBody>
      </p:sp>
      <p:sp>
        <p:nvSpPr>
          <p:cNvPr id="5" name="Rectangle 4">
            <a:extLst>
              <a:ext uri="{FF2B5EF4-FFF2-40B4-BE49-F238E27FC236}">
                <a16:creationId xmlns:a16="http://schemas.microsoft.com/office/drawing/2014/main" id="{13C6F0AE-B319-6A13-0FA7-53062F484F30}"/>
              </a:ext>
            </a:extLst>
          </p:cNvPr>
          <p:cNvSpPr/>
          <p:nvPr userDrawn="1"/>
        </p:nvSpPr>
        <p:spPr>
          <a:xfrm>
            <a:off x="0" y="0"/>
            <a:ext cx="406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12" name="Text Placeholder 12">
            <a:extLst>
              <a:ext uri="{FF2B5EF4-FFF2-40B4-BE49-F238E27FC236}">
                <a16:creationId xmlns:a16="http://schemas.microsoft.com/office/drawing/2014/main" id="{C7F92191-C894-5CC9-CD49-0B42EB31DEB9}"/>
              </a:ext>
            </a:extLst>
          </p:cNvPr>
          <p:cNvSpPr>
            <a:spLocks noGrp="1"/>
          </p:cNvSpPr>
          <p:nvPr>
            <p:ph type="body" sz="quarter" idx="13"/>
          </p:nvPr>
        </p:nvSpPr>
        <p:spPr>
          <a:xfrm>
            <a:off x="617537" y="2860430"/>
            <a:ext cx="2828925" cy="3117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13" name="Text Placeholder 12">
            <a:extLst>
              <a:ext uri="{FF2B5EF4-FFF2-40B4-BE49-F238E27FC236}">
                <a16:creationId xmlns:a16="http://schemas.microsoft.com/office/drawing/2014/main" id="{00842568-C792-5BC6-DF22-B8EB70B53F47}"/>
              </a:ext>
            </a:extLst>
          </p:cNvPr>
          <p:cNvSpPr>
            <a:spLocks noGrp="1"/>
          </p:cNvSpPr>
          <p:nvPr>
            <p:ph type="body" sz="quarter" idx="14"/>
          </p:nvPr>
        </p:nvSpPr>
        <p:spPr>
          <a:xfrm>
            <a:off x="4681537" y="2860430"/>
            <a:ext cx="2828925" cy="3117850"/>
          </a:xfrm>
        </p:spPr>
        <p:txBody>
          <a:bodyPr/>
          <a:lstStyle>
            <a:lvl1pPr>
              <a:defRPr>
                <a:solidFill>
                  <a:srgbClr val="002E87"/>
                </a:solidFill>
              </a:defRPr>
            </a:lvl1pPr>
            <a:lvl2pPr>
              <a:defRPr>
                <a:solidFill>
                  <a:srgbClr val="002E87"/>
                </a:solidFill>
              </a:defRPr>
            </a:lvl2pPr>
            <a:lvl3pPr>
              <a:defRPr>
                <a:solidFill>
                  <a:srgbClr val="002E87"/>
                </a:solidFill>
              </a:defRPr>
            </a:lvl3pPr>
            <a:lvl4pPr>
              <a:defRPr>
                <a:solidFill>
                  <a:srgbClr val="002E87"/>
                </a:solidFill>
              </a:defRPr>
            </a:lvl4pPr>
            <a:lvl5pPr>
              <a:defRPr>
                <a:solidFill>
                  <a:srgbClr val="002E87"/>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14" name="Text Placeholder 12">
            <a:extLst>
              <a:ext uri="{FF2B5EF4-FFF2-40B4-BE49-F238E27FC236}">
                <a16:creationId xmlns:a16="http://schemas.microsoft.com/office/drawing/2014/main" id="{E69F635B-48AA-B148-5E0F-5BE308E4570A}"/>
              </a:ext>
            </a:extLst>
          </p:cNvPr>
          <p:cNvSpPr>
            <a:spLocks noGrp="1"/>
          </p:cNvSpPr>
          <p:nvPr>
            <p:ph type="body" sz="quarter" idx="15"/>
          </p:nvPr>
        </p:nvSpPr>
        <p:spPr>
          <a:xfrm>
            <a:off x="8745537" y="2860430"/>
            <a:ext cx="2828925" cy="3117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13604246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sitaadislai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058B40-AA88-49E2-8792-AD9C9ADFE518}"/>
              </a:ext>
            </a:extLst>
          </p:cNvPr>
          <p:cNvSpPr>
            <a:spLocks noGrp="1"/>
          </p:cNvSpPr>
          <p:nvPr>
            <p:ph type="dt" sz="half" idx="10"/>
          </p:nvPr>
        </p:nvSpPr>
        <p:spPr/>
        <p:txBody>
          <a:bodyPr wrap="square"/>
          <a:lstStyle/>
          <a:p>
            <a:fld id="{1E7498D3-B141-4230-9A6E-1165E0F2A8AF}" type="datetimeFigureOut">
              <a:rPr lang="en-US" smtClean="0"/>
              <a:t>11/17/2023</a:t>
            </a:fld>
            <a:endParaRPr lang="en-US"/>
          </a:p>
        </p:txBody>
      </p:sp>
      <p:sp>
        <p:nvSpPr>
          <p:cNvPr id="3" name="Footer Placeholder 2">
            <a:extLst>
              <a:ext uri="{FF2B5EF4-FFF2-40B4-BE49-F238E27FC236}">
                <a16:creationId xmlns:a16="http://schemas.microsoft.com/office/drawing/2014/main" id="{FD4DEA79-77BE-464E-9BE2-C1A2E3A3A0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2925FF-CAE7-40DB-81F6-64DD8222E6F1}"/>
              </a:ext>
            </a:extLst>
          </p:cNvPr>
          <p:cNvSpPr>
            <a:spLocks noGrp="1"/>
          </p:cNvSpPr>
          <p:nvPr>
            <p:ph type="sldNum" sz="quarter" idx="12"/>
          </p:nvPr>
        </p:nvSpPr>
        <p:spPr/>
        <p:txBody>
          <a:bodyPr wrap="square"/>
          <a:lstStyle/>
          <a:p>
            <a:fld id="{60449F8C-1720-47E9-9229-DBBC5A9AAC2E}" type="slidenum">
              <a:rPr lang="en-US" smtClean="0"/>
              <a:t>‹#›</a:t>
            </a:fld>
            <a:endParaRPr lang="en-US"/>
          </a:p>
        </p:txBody>
      </p:sp>
      <p:sp>
        <p:nvSpPr>
          <p:cNvPr id="5" name="Title Placeholder 1">
            <a:extLst>
              <a:ext uri="{FF2B5EF4-FFF2-40B4-BE49-F238E27FC236}">
                <a16:creationId xmlns:a16="http://schemas.microsoft.com/office/drawing/2014/main" id="{2290DCC1-B421-4117-5858-4BFBC6157ED3}"/>
              </a:ext>
            </a:extLst>
          </p:cNvPr>
          <p:cNvSpPr>
            <a:spLocks noGrp="1"/>
          </p:cNvSpPr>
          <p:nvPr>
            <p:ph type="title"/>
          </p:nvPr>
        </p:nvSpPr>
        <p:spPr>
          <a:xfrm>
            <a:off x="564114" y="2200989"/>
            <a:ext cx="11077023" cy="2456022"/>
          </a:xfrm>
          <a:prstGeom prst="rect">
            <a:avLst/>
          </a:prstGeom>
        </p:spPr>
        <p:txBody>
          <a:bodyPr vert="horz" lIns="0" tIns="0" rIns="0" bIns="0" rtlCol="0" anchor="ctr">
            <a:normAutofit/>
          </a:bodyPr>
          <a:lstStyle>
            <a:lvl1pPr algn="ctr">
              <a:defRPr/>
            </a:lvl1pPr>
          </a:lstStyle>
          <a:p>
            <a:r>
              <a:rPr lang="en-US"/>
              <a:t>Click to edit Master title style</a:t>
            </a:r>
          </a:p>
        </p:txBody>
      </p:sp>
      <p:grpSp>
        <p:nvGrpSpPr>
          <p:cNvPr id="11" name="Group 10">
            <a:extLst>
              <a:ext uri="{FF2B5EF4-FFF2-40B4-BE49-F238E27FC236}">
                <a16:creationId xmlns:a16="http://schemas.microsoft.com/office/drawing/2014/main" id="{066025EA-2E2D-F79A-2574-AF80216D9AEE}"/>
              </a:ext>
            </a:extLst>
          </p:cNvPr>
          <p:cNvGrpSpPr/>
          <p:nvPr userDrawn="1"/>
        </p:nvGrpSpPr>
        <p:grpSpPr>
          <a:xfrm>
            <a:off x="5706110" y="1096593"/>
            <a:ext cx="779864" cy="911431"/>
            <a:chOff x="5706110" y="1117600"/>
            <a:chExt cx="779864" cy="911431"/>
          </a:xfrm>
        </p:grpSpPr>
        <p:sp>
          <p:nvSpPr>
            <p:cNvPr id="9" name="Freeform 8">
              <a:extLst>
                <a:ext uri="{FF2B5EF4-FFF2-40B4-BE49-F238E27FC236}">
                  <a16:creationId xmlns:a16="http://schemas.microsoft.com/office/drawing/2014/main" id="{69D6A42C-C9E2-84DB-DF66-D223FE1B7F90}"/>
                </a:ext>
              </a:extLst>
            </p:cNvPr>
            <p:cNvSpPr/>
            <p:nvPr/>
          </p:nvSpPr>
          <p:spPr>
            <a:xfrm>
              <a:off x="5706110" y="1117600"/>
              <a:ext cx="389974" cy="911431"/>
            </a:xfrm>
            <a:custGeom>
              <a:avLst/>
              <a:gdLst>
                <a:gd name="connsiteX0" fmla="*/ 0 w 389974"/>
                <a:gd name="connsiteY0" fmla="*/ 532850 h 911431"/>
                <a:gd name="connsiteX1" fmla="*/ 0 w 389974"/>
                <a:gd name="connsiteY1" fmla="*/ 0 h 911431"/>
                <a:gd name="connsiteX2" fmla="*/ 39790 w 389974"/>
                <a:gd name="connsiteY2" fmla="*/ 74940 h 911431"/>
                <a:gd name="connsiteX3" fmla="*/ 334252 w 389974"/>
                <a:gd name="connsiteY3" fmla="*/ 273767 h 911431"/>
                <a:gd name="connsiteX4" fmla="*/ 389974 w 389974"/>
                <a:gd name="connsiteY4" fmla="*/ 378666 h 911431"/>
                <a:gd name="connsiteX5" fmla="*/ 389974 w 389974"/>
                <a:gd name="connsiteY5" fmla="*/ 911431 h 911431"/>
                <a:gd name="connsiteX6" fmla="*/ 350184 w 389974"/>
                <a:gd name="connsiteY6" fmla="*/ 836491 h 911431"/>
                <a:gd name="connsiteX7" fmla="*/ 55723 w 389974"/>
                <a:gd name="connsiteY7" fmla="*/ 637749 h 911431"/>
                <a:gd name="connsiteX8" fmla="*/ 0 w 389974"/>
                <a:gd name="connsiteY8" fmla="*/ 532850 h 91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74" h="911431">
                  <a:moveTo>
                    <a:pt x="0" y="532850"/>
                  </a:moveTo>
                  <a:lnTo>
                    <a:pt x="0" y="0"/>
                  </a:lnTo>
                  <a:cubicBezTo>
                    <a:pt x="0" y="30043"/>
                    <a:pt x="14921" y="58146"/>
                    <a:pt x="39790" y="74940"/>
                  </a:cubicBezTo>
                  <a:lnTo>
                    <a:pt x="334252" y="273767"/>
                  </a:lnTo>
                  <a:cubicBezTo>
                    <a:pt x="369068" y="297312"/>
                    <a:pt x="389974" y="336554"/>
                    <a:pt x="389974" y="378666"/>
                  </a:cubicBezTo>
                  <a:lnTo>
                    <a:pt x="389974" y="911431"/>
                  </a:lnTo>
                  <a:cubicBezTo>
                    <a:pt x="389974" y="881388"/>
                    <a:pt x="375053" y="853285"/>
                    <a:pt x="350184" y="836491"/>
                  </a:cubicBezTo>
                  <a:lnTo>
                    <a:pt x="55723" y="637749"/>
                  </a:lnTo>
                  <a:cubicBezTo>
                    <a:pt x="20907" y="614203"/>
                    <a:pt x="0" y="574877"/>
                    <a:pt x="0" y="532850"/>
                  </a:cubicBezTo>
                  <a:close/>
                </a:path>
              </a:pathLst>
            </a:custGeom>
            <a:solidFill>
              <a:srgbClr val="0072CE"/>
            </a:solidFill>
            <a:ln w="834" cap="flat">
              <a:noFill/>
              <a:prstDash val="solid"/>
              <a:miter/>
            </a:ln>
          </p:spPr>
          <p:txBody>
            <a:bodyPr rtlCol="0" anchor="ctr"/>
            <a:lstStyle/>
            <a:p>
              <a:endParaRPr lang="en-EE"/>
            </a:p>
          </p:txBody>
        </p:sp>
        <p:sp>
          <p:nvSpPr>
            <p:cNvPr id="10" name="Freeform 9">
              <a:extLst>
                <a:ext uri="{FF2B5EF4-FFF2-40B4-BE49-F238E27FC236}">
                  <a16:creationId xmlns:a16="http://schemas.microsoft.com/office/drawing/2014/main" id="{189F36CC-BCB4-A7E2-0394-BEC5058D16BB}"/>
                </a:ext>
              </a:extLst>
            </p:cNvPr>
            <p:cNvSpPr/>
            <p:nvPr/>
          </p:nvSpPr>
          <p:spPr>
            <a:xfrm>
              <a:off x="6096000" y="1117600"/>
              <a:ext cx="389974" cy="911431"/>
            </a:xfrm>
            <a:custGeom>
              <a:avLst/>
              <a:gdLst>
                <a:gd name="connsiteX0" fmla="*/ 389974 w 389974"/>
                <a:gd name="connsiteY0" fmla="*/ 532850 h 911431"/>
                <a:gd name="connsiteX1" fmla="*/ 389974 w 389974"/>
                <a:gd name="connsiteY1" fmla="*/ 0 h 911431"/>
                <a:gd name="connsiteX2" fmla="*/ 350184 w 389974"/>
                <a:gd name="connsiteY2" fmla="*/ 74940 h 911431"/>
                <a:gd name="connsiteX3" fmla="*/ 55723 w 389974"/>
                <a:gd name="connsiteY3" fmla="*/ 273682 h 911431"/>
                <a:gd name="connsiteX4" fmla="*/ 0 w 389974"/>
                <a:gd name="connsiteY4" fmla="*/ 378581 h 911431"/>
                <a:gd name="connsiteX5" fmla="*/ 0 w 389974"/>
                <a:gd name="connsiteY5" fmla="*/ 911431 h 911431"/>
                <a:gd name="connsiteX6" fmla="*/ 39790 w 389974"/>
                <a:gd name="connsiteY6" fmla="*/ 836491 h 911431"/>
                <a:gd name="connsiteX7" fmla="*/ 334252 w 389974"/>
                <a:gd name="connsiteY7" fmla="*/ 637749 h 911431"/>
                <a:gd name="connsiteX8" fmla="*/ 389974 w 389974"/>
                <a:gd name="connsiteY8" fmla="*/ 532850 h 91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74" h="911431">
                  <a:moveTo>
                    <a:pt x="389974" y="532850"/>
                  </a:moveTo>
                  <a:lnTo>
                    <a:pt x="389974" y="0"/>
                  </a:lnTo>
                  <a:cubicBezTo>
                    <a:pt x="389974" y="30043"/>
                    <a:pt x="375053" y="58146"/>
                    <a:pt x="350184" y="74940"/>
                  </a:cubicBezTo>
                  <a:lnTo>
                    <a:pt x="55723" y="273682"/>
                  </a:lnTo>
                  <a:cubicBezTo>
                    <a:pt x="20907" y="297228"/>
                    <a:pt x="0" y="336470"/>
                    <a:pt x="0" y="378581"/>
                  </a:cubicBezTo>
                  <a:lnTo>
                    <a:pt x="0" y="911431"/>
                  </a:lnTo>
                  <a:cubicBezTo>
                    <a:pt x="0" y="881388"/>
                    <a:pt x="14921" y="853285"/>
                    <a:pt x="39790" y="836491"/>
                  </a:cubicBezTo>
                  <a:lnTo>
                    <a:pt x="334252" y="637749"/>
                  </a:lnTo>
                  <a:cubicBezTo>
                    <a:pt x="369068" y="614203"/>
                    <a:pt x="389974" y="574877"/>
                    <a:pt x="389974" y="532850"/>
                  </a:cubicBezTo>
                  <a:close/>
                </a:path>
              </a:pathLst>
            </a:custGeom>
            <a:solidFill>
              <a:schemeClr val="bg1"/>
            </a:solidFill>
            <a:ln w="834" cap="flat">
              <a:noFill/>
              <a:prstDash val="solid"/>
              <a:miter/>
            </a:ln>
          </p:spPr>
          <p:txBody>
            <a:bodyPr rtlCol="0" anchor="ctr"/>
            <a:lstStyle/>
            <a:p>
              <a:endParaRPr lang="en-EE"/>
            </a:p>
          </p:txBody>
        </p:sp>
      </p:grpSp>
      <p:grpSp>
        <p:nvGrpSpPr>
          <p:cNvPr id="12" name="Group 11">
            <a:extLst>
              <a:ext uri="{FF2B5EF4-FFF2-40B4-BE49-F238E27FC236}">
                <a16:creationId xmlns:a16="http://schemas.microsoft.com/office/drawing/2014/main" id="{FF526125-AC47-A7FB-B321-217FB6F805F3}"/>
              </a:ext>
            </a:extLst>
          </p:cNvPr>
          <p:cNvGrpSpPr/>
          <p:nvPr userDrawn="1"/>
        </p:nvGrpSpPr>
        <p:grpSpPr>
          <a:xfrm rot="10800000">
            <a:off x="5706110" y="4849976"/>
            <a:ext cx="779864" cy="911431"/>
            <a:chOff x="5706110" y="1117600"/>
            <a:chExt cx="779864" cy="911431"/>
          </a:xfrm>
        </p:grpSpPr>
        <p:sp>
          <p:nvSpPr>
            <p:cNvPr id="13" name="Freeform 12">
              <a:extLst>
                <a:ext uri="{FF2B5EF4-FFF2-40B4-BE49-F238E27FC236}">
                  <a16:creationId xmlns:a16="http://schemas.microsoft.com/office/drawing/2014/main" id="{F4BF3BC2-3426-8667-51FB-2D30257ABF99}"/>
                </a:ext>
              </a:extLst>
            </p:cNvPr>
            <p:cNvSpPr/>
            <p:nvPr/>
          </p:nvSpPr>
          <p:spPr>
            <a:xfrm>
              <a:off x="5706110" y="1117600"/>
              <a:ext cx="389974" cy="911431"/>
            </a:xfrm>
            <a:custGeom>
              <a:avLst/>
              <a:gdLst>
                <a:gd name="connsiteX0" fmla="*/ 0 w 389974"/>
                <a:gd name="connsiteY0" fmla="*/ 532850 h 911431"/>
                <a:gd name="connsiteX1" fmla="*/ 0 w 389974"/>
                <a:gd name="connsiteY1" fmla="*/ 0 h 911431"/>
                <a:gd name="connsiteX2" fmla="*/ 39790 w 389974"/>
                <a:gd name="connsiteY2" fmla="*/ 74940 h 911431"/>
                <a:gd name="connsiteX3" fmla="*/ 334252 w 389974"/>
                <a:gd name="connsiteY3" fmla="*/ 273767 h 911431"/>
                <a:gd name="connsiteX4" fmla="*/ 389974 w 389974"/>
                <a:gd name="connsiteY4" fmla="*/ 378666 h 911431"/>
                <a:gd name="connsiteX5" fmla="*/ 389974 w 389974"/>
                <a:gd name="connsiteY5" fmla="*/ 911431 h 911431"/>
                <a:gd name="connsiteX6" fmla="*/ 350184 w 389974"/>
                <a:gd name="connsiteY6" fmla="*/ 836491 h 911431"/>
                <a:gd name="connsiteX7" fmla="*/ 55723 w 389974"/>
                <a:gd name="connsiteY7" fmla="*/ 637749 h 911431"/>
                <a:gd name="connsiteX8" fmla="*/ 0 w 389974"/>
                <a:gd name="connsiteY8" fmla="*/ 532850 h 91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74" h="911431">
                  <a:moveTo>
                    <a:pt x="0" y="532850"/>
                  </a:moveTo>
                  <a:lnTo>
                    <a:pt x="0" y="0"/>
                  </a:lnTo>
                  <a:cubicBezTo>
                    <a:pt x="0" y="30043"/>
                    <a:pt x="14921" y="58146"/>
                    <a:pt x="39790" y="74940"/>
                  </a:cubicBezTo>
                  <a:lnTo>
                    <a:pt x="334252" y="273767"/>
                  </a:lnTo>
                  <a:cubicBezTo>
                    <a:pt x="369068" y="297312"/>
                    <a:pt x="389974" y="336554"/>
                    <a:pt x="389974" y="378666"/>
                  </a:cubicBezTo>
                  <a:lnTo>
                    <a:pt x="389974" y="911431"/>
                  </a:lnTo>
                  <a:cubicBezTo>
                    <a:pt x="389974" y="881388"/>
                    <a:pt x="375053" y="853285"/>
                    <a:pt x="350184" y="836491"/>
                  </a:cubicBezTo>
                  <a:lnTo>
                    <a:pt x="55723" y="637749"/>
                  </a:lnTo>
                  <a:cubicBezTo>
                    <a:pt x="20907" y="614203"/>
                    <a:pt x="0" y="574877"/>
                    <a:pt x="0" y="532850"/>
                  </a:cubicBezTo>
                  <a:close/>
                </a:path>
              </a:pathLst>
            </a:custGeom>
            <a:solidFill>
              <a:srgbClr val="0072CE"/>
            </a:solidFill>
            <a:ln w="834" cap="flat">
              <a:noFill/>
              <a:prstDash val="solid"/>
              <a:miter/>
            </a:ln>
          </p:spPr>
          <p:txBody>
            <a:bodyPr rtlCol="0" anchor="ctr"/>
            <a:lstStyle/>
            <a:p>
              <a:endParaRPr lang="en-EE"/>
            </a:p>
          </p:txBody>
        </p:sp>
        <p:sp>
          <p:nvSpPr>
            <p:cNvPr id="14" name="Freeform 13">
              <a:extLst>
                <a:ext uri="{FF2B5EF4-FFF2-40B4-BE49-F238E27FC236}">
                  <a16:creationId xmlns:a16="http://schemas.microsoft.com/office/drawing/2014/main" id="{F84502C5-54C9-39A2-3589-270C7B0DF3D6}"/>
                </a:ext>
              </a:extLst>
            </p:cNvPr>
            <p:cNvSpPr/>
            <p:nvPr/>
          </p:nvSpPr>
          <p:spPr>
            <a:xfrm>
              <a:off x="6096000" y="1117600"/>
              <a:ext cx="389974" cy="911431"/>
            </a:xfrm>
            <a:custGeom>
              <a:avLst/>
              <a:gdLst>
                <a:gd name="connsiteX0" fmla="*/ 389974 w 389974"/>
                <a:gd name="connsiteY0" fmla="*/ 532850 h 911431"/>
                <a:gd name="connsiteX1" fmla="*/ 389974 w 389974"/>
                <a:gd name="connsiteY1" fmla="*/ 0 h 911431"/>
                <a:gd name="connsiteX2" fmla="*/ 350184 w 389974"/>
                <a:gd name="connsiteY2" fmla="*/ 74940 h 911431"/>
                <a:gd name="connsiteX3" fmla="*/ 55723 w 389974"/>
                <a:gd name="connsiteY3" fmla="*/ 273682 h 911431"/>
                <a:gd name="connsiteX4" fmla="*/ 0 w 389974"/>
                <a:gd name="connsiteY4" fmla="*/ 378581 h 911431"/>
                <a:gd name="connsiteX5" fmla="*/ 0 w 389974"/>
                <a:gd name="connsiteY5" fmla="*/ 911431 h 911431"/>
                <a:gd name="connsiteX6" fmla="*/ 39790 w 389974"/>
                <a:gd name="connsiteY6" fmla="*/ 836491 h 911431"/>
                <a:gd name="connsiteX7" fmla="*/ 334252 w 389974"/>
                <a:gd name="connsiteY7" fmla="*/ 637749 h 911431"/>
                <a:gd name="connsiteX8" fmla="*/ 389974 w 389974"/>
                <a:gd name="connsiteY8" fmla="*/ 532850 h 91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74" h="911431">
                  <a:moveTo>
                    <a:pt x="389974" y="532850"/>
                  </a:moveTo>
                  <a:lnTo>
                    <a:pt x="389974" y="0"/>
                  </a:lnTo>
                  <a:cubicBezTo>
                    <a:pt x="389974" y="30043"/>
                    <a:pt x="375053" y="58146"/>
                    <a:pt x="350184" y="74940"/>
                  </a:cubicBezTo>
                  <a:lnTo>
                    <a:pt x="55723" y="273682"/>
                  </a:lnTo>
                  <a:cubicBezTo>
                    <a:pt x="20907" y="297228"/>
                    <a:pt x="0" y="336470"/>
                    <a:pt x="0" y="378581"/>
                  </a:cubicBezTo>
                  <a:lnTo>
                    <a:pt x="0" y="911431"/>
                  </a:lnTo>
                  <a:cubicBezTo>
                    <a:pt x="0" y="881388"/>
                    <a:pt x="14921" y="853285"/>
                    <a:pt x="39790" y="836491"/>
                  </a:cubicBezTo>
                  <a:lnTo>
                    <a:pt x="334252" y="637749"/>
                  </a:lnTo>
                  <a:cubicBezTo>
                    <a:pt x="369068" y="614203"/>
                    <a:pt x="389974" y="574877"/>
                    <a:pt x="389974" y="532850"/>
                  </a:cubicBezTo>
                  <a:close/>
                </a:path>
              </a:pathLst>
            </a:custGeom>
            <a:solidFill>
              <a:schemeClr val="bg1"/>
            </a:solidFill>
            <a:ln w="834" cap="flat">
              <a:noFill/>
              <a:prstDash val="solid"/>
              <a:miter/>
            </a:ln>
          </p:spPr>
          <p:txBody>
            <a:bodyPr rtlCol="0" anchor="ctr"/>
            <a:lstStyle/>
            <a:p>
              <a:endParaRPr lang="en-EE"/>
            </a:p>
          </p:txBody>
        </p:sp>
      </p:grpSp>
    </p:spTree>
    <p:extLst>
      <p:ext uri="{BB962C8B-B14F-4D97-AF65-F5344CB8AC3E}">
        <p14:creationId xmlns:p14="http://schemas.microsoft.com/office/powerpoint/2010/main" val="10984700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sukor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058B40-AA88-49E2-8792-AD9C9ADFE518}"/>
              </a:ext>
            </a:extLst>
          </p:cNvPr>
          <p:cNvSpPr>
            <a:spLocks noGrp="1"/>
          </p:cNvSpPr>
          <p:nvPr>
            <p:ph type="dt" sz="half" idx="10"/>
          </p:nvPr>
        </p:nvSpPr>
        <p:spPr/>
        <p:txBody>
          <a:bodyPr wrap="square"/>
          <a:lstStyle/>
          <a:p>
            <a:fld id="{1E7498D3-B141-4230-9A6E-1165E0F2A8AF}" type="datetimeFigureOut">
              <a:rPr lang="en-US" smtClean="0"/>
              <a:t>11/17/2023</a:t>
            </a:fld>
            <a:endParaRPr lang="en-US"/>
          </a:p>
        </p:txBody>
      </p:sp>
      <p:sp>
        <p:nvSpPr>
          <p:cNvPr id="3" name="Footer Placeholder 2">
            <a:extLst>
              <a:ext uri="{FF2B5EF4-FFF2-40B4-BE49-F238E27FC236}">
                <a16:creationId xmlns:a16="http://schemas.microsoft.com/office/drawing/2014/main" id="{FD4DEA79-77BE-464E-9BE2-C1A2E3A3A0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2925FF-CAE7-40DB-81F6-64DD8222E6F1}"/>
              </a:ext>
            </a:extLst>
          </p:cNvPr>
          <p:cNvSpPr>
            <a:spLocks noGrp="1"/>
          </p:cNvSpPr>
          <p:nvPr>
            <p:ph type="sldNum" sz="quarter" idx="12"/>
          </p:nvPr>
        </p:nvSpPr>
        <p:spPr/>
        <p:txBody>
          <a:bodyPr wrap="square"/>
          <a:lstStyle/>
          <a:p>
            <a:fld id="{60449F8C-1720-47E9-9229-DBBC5A9AAC2E}" type="slidenum">
              <a:rPr lang="en-US" smtClean="0"/>
              <a:t>‹#›</a:t>
            </a:fld>
            <a:endParaRPr lang="en-US"/>
          </a:p>
        </p:txBody>
      </p:sp>
      <p:sp>
        <p:nvSpPr>
          <p:cNvPr id="5" name="Title Placeholder 1">
            <a:extLst>
              <a:ext uri="{FF2B5EF4-FFF2-40B4-BE49-F238E27FC236}">
                <a16:creationId xmlns:a16="http://schemas.microsoft.com/office/drawing/2014/main" id="{2290DCC1-B421-4117-5858-4BFBC6157ED3}"/>
              </a:ext>
            </a:extLst>
          </p:cNvPr>
          <p:cNvSpPr>
            <a:spLocks noGrp="1"/>
          </p:cNvSpPr>
          <p:nvPr>
            <p:ph type="title"/>
          </p:nvPr>
        </p:nvSpPr>
        <p:spPr>
          <a:xfrm>
            <a:off x="6096000" y="549275"/>
            <a:ext cx="5545137" cy="5759450"/>
          </a:xfrm>
          <a:prstGeom prst="rect">
            <a:avLst/>
          </a:prstGeom>
        </p:spPr>
        <p:txBody>
          <a:bodyPr vert="horz" lIns="0" tIns="0" rIns="0" bIns="0" rtlCol="0" anchor="ctr">
            <a:normAutofit/>
          </a:bodyPr>
          <a:lstStyle>
            <a:lvl1pPr algn="l">
              <a:defRPr/>
            </a:lvl1pPr>
          </a:lstStyle>
          <a:p>
            <a:r>
              <a:rPr lang="en-US"/>
              <a:t>Click to edit Master title style</a:t>
            </a:r>
          </a:p>
        </p:txBody>
      </p:sp>
      <p:pic>
        <p:nvPicPr>
          <p:cNvPr id="8" name="Graphic 7">
            <a:extLst>
              <a:ext uri="{FF2B5EF4-FFF2-40B4-BE49-F238E27FC236}">
                <a16:creationId xmlns:a16="http://schemas.microsoft.com/office/drawing/2014/main" id="{63E740C4-E72A-6654-8AA5-0233F20E06F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0863" y="391319"/>
            <a:ext cx="2324100" cy="952500"/>
          </a:xfrm>
          <a:prstGeom prst="rect">
            <a:avLst/>
          </a:prstGeom>
        </p:spPr>
      </p:pic>
      <p:grpSp>
        <p:nvGrpSpPr>
          <p:cNvPr id="15" name="Group 14">
            <a:extLst>
              <a:ext uri="{FF2B5EF4-FFF2-40B4-BE49-F238E27FC236}">
                <a16:creationId xmlns:a16="http://schemas.microsoft.com/office/drawing/2014/main" id="{8DDCA867-E778-5E21-BB87-9F8E03AB3433}"/>
              </a:ext>
            </a:extLst>
          </p:cNvPr>
          <p:cNvGrpSpPr/>
          <p:nvPr userDrawn="1"/>
        </p:nvGrpSpPr>
        <p:grpSpPr>
          <a:xfrm rot="16200000">
            <a:off x="1856547" y="1714121"/>
            <a:ext cx="2934665" cy="3429758"/>
            <a:chOff x="5706110" y="1117600"/>
            <a:chExt cx="779864" cy="911431"/>
          </a:xfrm>
        </p:grpSpPr>
        <p:sp>
          <p:nvSpPr>
            <p:cNvPr id="16" name="Freeform 15">
              <a:extLst>
                <a:ext uri="{FF2B5EF4-FFF2-40B4-BE49-F238E27FC236}">
                  <a16:creationId xmlns:a16="http://schemas.microsoft.com/office/drawing/2014/main" id="{46CC1A42-22E2-F40A-0C51-8BA1E688FB83}"/>
                </a:ext>
              </a:extLst>
            </p:cNvPr>
            <p:cNvSpPr/>
            <p:nvPr/>
          </p:nvSpPr>
          <p:spPr>
            <a:xfrm>
              <a:off x="5706110" y="1117600"/>
              <a:ext cx="389974" cy="911431"/>
            </a:xfrm>
            <a:custGeom>
              <a:avLst/>
              <a:gdLst>
                <a:gd name="connsiteX0" fmla="*/ 0 w 389974"/>
                <a:gd name="connsiteY0" fmla="*/ 532850 h 911431"/>
                <a:gd name="connsiteX1" fmla="*/ 0 w 389974"/>
                <a:gd name="connsiteY1" fmla="*/ 0 h 911431"/>
                <a:gd name="connsiteX2" fmla="*/ 39790 w 389974"/>
                <a:gd name="connsiteY2" fmla="*/ 74940 h 911431"/>
                <a:gd name="connsiteX3" fmla="*/ 334252 w 389974"/>
                <a:gd name="connsiteY3" fmla="*/ 273767 h 911431"/>
                <a:gd name="connsiteX4" fmla="*/ 389974 w 389974"/>
                <a:gd name="connsiteY4" fmla="*/ 378666 h 911431"/>
                <a:gd name="connsiteX5" fmla="*/ 389974 w 389974"/>
                <a:gd name="connsiteY5" fmla="*/ 911431 h 911431"/>
                <a:gd name="connsiteX6" fmla="*/ 350184 w 389974"/>
                <a:gd name="connsiteY6" fmla="*/ 836491 h 911431"/>
                <a:gd name="connsiteX7" fmla="*/ 55723 w 389974"/>
                <a:gd name="connsiteY7" fmla="*/ 637749 h 911431"/>
                <a:gd name="connsiteX8" fmla="*/ 0 w 389974"/>
                <a:gd name="connsiteY8" fmla="*/ 532850 h 91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74" h="911431">
                  <a:moveTo>
                    <a:pt x="0" y="532850"/>
                  </a:moveTo>
                  <a:lnTo>
                    <a:pt x="0" y="0"/>
                  </a:lnTo>
                  <a:cubicBezTo>
                    <a:pt x="0" y="30043"/>
                    <a:pt x="14921" y="58146"/>
                    <a:pt x="39790" y="74940"/>
                  </a:cubicBezTo>
                  <a:lnTo>
                    <a:pt x="334252" y="273767"/>
                  </a:lnTo>
                  <a:cubicBezTo>
                    <a:pt x="369068" y="297312"/>
                    <a:pt x="389974" y="336554"/>
                    <a:pt x="389974" y="378666"/>
                  </a:cubicBezTo>
                  <a:lnTo>
                    <a:pt x="389974" y="911431"/>
                  </a:lnTo>
                  <a:cubicBezTo>
                    <a:pt x="389974" y="881388"/>
                    <a:pt x="375053" y="853285"/>
                    <a:pt x="350184" y="836491"/>
                  </a:cubicBezTo>
                  <a:lnTo>
                    <a:pt x="55723" y="637749"/>
                  </a:lnTo>
                  <a:cubicBezTo>
                    <a:pt x="20907" y="614203"/>
                    <a:pt x="0" y="574877"/>
                    <a:pt x="0" y="532850"/>
                  </a:cubicBezTo>
                  <a:close/>
                </a:path>
              </a:pathLst>
            </a:custGeom>
            <a:solidFill>
              <a:srgbClr val="0072CE"/>
            </a:solidFill>
            <a:ln w="834" cap="flat">
              <a:noFill/>
              <a:prstDash val="solid"/>
              <a:miter/>
            </a:ln>
          </p:spPr>
          <p:txBody>
            <a:bodyPr rtlCol="0" anchor="ctr"/>
            <a:lstStyle/>
            <a:p>
              <a:endParaRPr lang="en-EE"/>
            </a:p>
          </p:txBody>
        </p:sp>
        <p:sp>
          <p:nvSpPr>
            <p:cNvPr id="17" name="Freeform 16">
              <a:extLst>
                <a:ext uri="{FF2B5EF4-FFF2-40B4-BE49-F238E27FC236}">
                  <a16:creationId xmlns:a16="http://schemas.microsoft.com/office/drawing/2014/main" id="{A6DE87F2-9AD8-BBFA-14FC-D414709955D2}"/>
                </a:ext>
              </a:extLst>
            </p:cNvPr>
            <p:cNvSpPr/>
            <p:nvPr/>
          </p:nvSpPr>
          <p:spPr>
            <a:xfrm>
              <a:off x="6096000" y="1117600"/>
              <a:ext cx="389974" cy="911431"/>
            </a:xfrm>
            <a:custGeom>
              <a:avLst/>
              <a:gdLst>
                <a:gd name="connsiteX0" fmla="*/ 389974 w 389974"/>
                <a:gd name="connsiteY0" fmla="*/ 532850 h 911431"/>
                <a:gd name="connsiteX1" fmla="*/ 389974 w 389974"/>
                <a:gd name="connsiteY1" fmla="*/ 0 h 911431"/>
                <a:gd name="connsiteX2" fmla="*/ 350184 w 389974"/>
                <a:gd name="connsiteY2" fmla="*/ 74940 h 911431"/>
                <a:gd name="connsiteX3" fmla="*/ 55723 w 389974"/>
                <a:gd name="connsiteY3" fmla="*/ 273682 h 911431"/>
                <a:gd name="connsiteX4" fmla="*/ 0 w 389974"/>
                <a:gd name="connsiteY4" fmla="*/ 378581 h 911431"/>
                <a:gd name="connsiteX5" fmla="*/ 0 w 389974"/>
                <a:gd name="connsiteY5" fmla="*/ 911431 h 911431"/>
                <a:gd name="connsiteX6" fmla="*/ 39790 w 389974"/>
                <a:gd name="connsiteY6" fmla="*/ 836491 h 911431"/>
                <a:gd name="connsiteX7" fmla="*/ 334252 w 389974"/>
                <a:gd name="connsiteY7" fmla="*/ 637749 h 911431"/>
                <a:gd name="connsiteX8" fmla="*/ 389974 w 389974"/>
                <a:gd name="connsiteY8" fmla="*/ 532850 h 91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74" h="911431">
                  <a:moveTo>
                    <a:pt x="389974" y="532850"/>
                  </a:moveTo>
                  <a:lnTo>
                    <a:pt x="389974" y="0"/>
                  </a:lnTo>
                  <a:cubicBezTo>
                    <a:pt x="389974" y="30043"/>
                    <a:pt x="375053" y="58146"/>
                    <a:pt x="350184" y="74940"/>
                  </a:cubicBezTo>
                  <a:lnTo>
                    <a:pt x="55723" y="273682"/>
                  </a:lnTo>
                  <a:cubicBezTo>
                    <a:pt x="20907" y="297228"/>
                    <a:pt x="0" y="336470"/>
                    <a:pt x="0" y="378581"/>
                  </a:cubicBezTo>
                  <a:lnTo>
                    <a:pt x="0" y="911431"/>
                  </a:lnTo>
                  <a:cubicBezTo>
                    <a:pt x="0" y="881388"/>
                    <a:pt x="14921" y="853285"/>
                    <a:pt x="39790" y="836491"/>
                  </a:cubicBezTo>
                  <a:lnTo>
                    <a:pt x="334252" y="637749"/>
                  </a:lnTo>
                  <a:cubicBezTo>
                    <a:pt x="369068" y="614203"/>
                    <a:pt x="389974" y="574877"/>
                    <a:pt x="389974" y="532850"/>
                  </a:cubicBezTo>
                  <a:close/>
                </a:path>
              </a:pathLst>
            </a:custGeom>
            <a:solidFill>
              <a:schemeClr val="bg1"/>
            </a:solidFill>
            <a:ln w="834" cap="flat">
              <a:noFill/>
              <a:prstDash val="solid"/>
              <a:miter/>
            </a:ln>
          </p:spPr>
          <p:txBody>
            <a:bodyPr rtlCol="0" anchor="ctr"/>
            <a:lstStyle/>
            <a:p>
              <a:endParaRPr lang="en-EE"/>
            </a:p>
          </p:txBody>
        </p:sp>
      </p:grpSp>
    </p:spTree>
    <p:extLst>
      <p:ext uri="{BB962C8B-B14F-4D97-AF65-F5344CB8AC3E}">
        <p14:creationId xmlns:p14="http://schemas.microsoft.com/office/powerpoint/2010/main" val="797613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itelslaid (1 el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AE18E-5DB3-4E58-AF78-7E74142D9A70}"/>
              </a:ext>
            </a:extLst>
          </p:cNvPr>
          <p:cNvSpPr>
            <a:spLocks noGrp="1"/>
          </p:cNvSpPr>
          <p:nvPr>
            <p:ph type="ctrTitle"/>
          </p:nvPr>
        </p:nvSpPr>
        <p:spPr>
          <a:xfrm>
            <a:off x="564115" y="1488163"/>
            <a:ext cx="8125308" cy="2387600"/>
          </a:xfrm>
        </p:spPr>
        <p:txBody>
          <a:bodyPr anchor="b"/>
          <a:lstStyle>
            <a:lvl1pPr algn="l">
              <a:defRPr sz="6000" spc="-150"/>
            </a:lvl1pPr>
          </a:lstStyle>
          <a:p>
            <a:r>
              <a:rPr lang="en-US"/>
              <a:t>Click to edit Master title style</a:t>
            </a:r>
          </a:p>
        </p:txBody>
      </p:sp>
      <p:sp>
        <p:nvSpPr>
          <p:cNvPr id="3" name="Subtitle 2">
            <a:extLst>
              <a:ext uri="{FF2B5EF4-FFF2-40B4-BE49-F238E27FC236}">
                <a16:creationId xmlns:a16="http://schemas.microsoft.com/office/drawing/2014/main" id="{8B9DC3CD-1339-4E9F-B25D-BF77B165D9B5}"/>
              </a:ext>
            </a:extLst>
          </p:cNvPr>
          <p:cNvSpPr>
            <a:spLocks noGrp="1"/>
          </p:cNvSpPr>
          <p:nvPr>
            <p:ph type="subTitle" idx="1"/>
          </p:nvPr>
        </p:nvSpPr>
        <p:spPr>
          <a:xfrm>
            <a:off x="566496" y="4141444"/>
            <a:ext cx="8125308" cy="1655762"/>
          </a:xfrm>
        </p:spPr>
        <p:txBody>
          <a:bodyPr/>
          <a:lstStyle>
            <a:lvl1pPr marL="0" indent="0" algn="l">
              <a:buNone/>
              <a:defRPr sz="2400" spc="-15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Date Placeholder 3">
            <a:extLst>
              <a:ext uri="{FF2B5EF4-FFF2-40B4-BE49-F238E27FC236}">
                <a16:creationId xmlns:a16="http://schemas.microsoft.com/office/drawing/2014/main" id="{4CCD59CF-7D0C-64E0-880A-82C337332B40}"/>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150">
                <a:solidFill>
                  <a:schemeClr val="bg1"/>
                </a:solidFill>
                <a:latin typeface="Roboto"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9" name="Footer Placeholder 4">
            <a:extLst>
              <a:ext uri="{FF2B5EF4-FFF2-40B4-BE49-F238E27FC236}">
                <a16:creationId xmlns:a16="http://schemas.microsoft.com/office/drawing/2014/main" id="{A5CFCEE8-97E1-CB35-C42B-C3ADE313F9D1}"/>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150">
                <a:solidFill>
                  <a:schemeClr val="bg1"/>
                </a:solidFill>
                <a:latin typeface="Roboto" panose="02000000000000000000" pitchFamily="2" charset="0"/>
                <a:ea typeface="Roboto" panose="02000000000000000000" pitchFamily="2" charset="0"/>
              </a:defRPr>
            </a:lvl1pPr>
          </a:lstStyle>
          <a:p>
            <a:endParaRPr lang="en-US"/>
          </a:p>
        </p:txBody>
      </p:sp>
      <p:sp>
        <p:nvSpPr>
          <p:cNvPr id="10" name="Slide Number Placeholder 5">
            <a:extLst>
              <a:ext uri="{FF2B5EF4-FFF2-40B4-BE49-F238E27FC236}">
                <a16:creationId xmlns:a16="http://schemas.microsoft.com/office/drawing/2014/main" id="{5D3182C0-473D-6E1F-0C58-59EB06781839}"/>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150">
                <a:solidFill>
                  <a:schemeClr val="bg1"/>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grpSp>
        <p:nvGrpSpPr>
          <p:cNvPr id="15" name="Group 14">
            <a:extLst>
              <a:ext uri="{FF2B5EF4-FFF2-40B4-BE49-F238E27FC236}">
                <a16:creationId xmlns:a16="http://schemas.microsoft.com/office/drawing/2014/main" id="{D4ABEA0F-26E8-91F5-A1E7-23949294B1E1}"/>
              </a:ext>
            </a:extLst>
          </p:cNvPr>
          <p:cNvGrpSpPr/>
          <p:nvPr userDrawn="1"/>
        </p:nvGrpSpPr>
        <p:grpSpPr>
          <a:xfrm>
            <a:off x="9258300" y="0"/>
            <a:ext cx="5868034" cy="6858000"/>
            <a:chOff x="9258300" y="0"/>
            <a:chExt cx="5868034" cy="6858000"/>
          </a:xfrm>
        </p:grpSpPr>
        <p:sp>
          <p:nvSpPr>
            <p:cNvPr id="13" name="Freeform 12">
              <a:extLst>
                <a:ext uri="{FF2B5EF4-FFF2-40B4-BE49-F238E27FC236}">
                  <a16:creationId xmlns:a16="http://schemas.microsoft.com/office/drawing/2014/main" id="{C4BFA782-7BDA-1A11-3B3F-65B08BCB4006}"/>
                </a:ext>
              </a:extLst>
            </p:cNvPr>
            <p:cNvSpPr/>
            <p:nvPr/>
          </p:nvSpPr>
          <p:spPr>
            <a:xfrm>
              <a:off x="9258300" y="0"/>
              <a:ext cx="2934334" cy="6858000"/>
            </a:xfrm>
            <a:custGeom>
              <a:avLst/>
              <a:gdLst>
                <a:gd name="connsiteX0" fmla="*/ 0 w 2934334"/>
                <a:gd name="connsiteY0" fmla="*/ 4009390 h 6858000"/>
                <a:gd name="connsiteX1" fmla="*/ 0 w 2934334"/>
                <a:gd name="connsiteY1" fmla="*/ 0 h 6858000"/>
                <a:gd name="connsiteX2" fmla="*/ 299396 w 2934334"/>
                <a:gd name="connsiteY2" fmla="*/ 563880 h 6858000"/>
                <a:gd name="connsiteX3" fmla="*/ 2515053 w 2934334"/>
                <a:gd name="connsiteY3" fmla="*/ 2059940 h 6858000"/>
                <a:gd name="connsiteX4" fmla="*/ 2934334 w 2934334"/>
                <a:gd name="connsiteY4" fmla="*/ 2849245 h 6858000"/>
                <a:gd name="connsiteX5" fmla="*/ 2934334 w 2934334"/>
                <a:gd name="connsiteY5" fmla="*/ 6858000 h 6858000"/>
                <a:gd name="connsiteX6" fmla="*/ 2634938 w 2934334"/>
                <a:gd name="connsiteY6" fmla="*/ 6294120 h 6858000"/>
                <a:gd name="connsiteX7" fmla="*/ 419281 w 2934334"/>
                <a:gd name="connsiteY7" fmla="*/ 4798695 h 6858000"/>
                <a:gd name="connsiteX8" fmla="*/ 0 w 2934334"/>
                <a:gd name="connsiteY8" fmla="*/ 40093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4334" h="6858000">
                  <a:moveTo>
                    <a:pt x="0" y="4009390"/>
                  </a:moveTo>
                  <a:lnTo>
                    <a:pt x="0" y="0"/>
                  </a:lnTo>
                  <a:cubicBezTo>
                    <a:pt x="0" y="226060"/>
                    <a:pt x="112274" y="437515"/>
                    <a:pt x="299396" y="563880"/>
                  </a:cubicBezTo>
                  <a:lnTo>
                    <a:pt x="2515053" y="2059940"/>
                  </a:lnTo>
                  <a:cubicBezTo>
                    <a:pt x="2777025" y="2237105"/>
                    <a:pt x="2934334" y="2532380"/>
                    <a:pt x="2934334" y="2849245"/>
                  </a:cubicBezTo>
                  <a:lnTo>
                    <a:pt x="2934334" y="6858000"/>
                  </a:lnTo>
                  <a:cubicBezTo>
                    <a:pt x="2934334" y="6631940"/>
                    <a:pt x="2822061" y="6420485"/>
                    <a:pt x="2634938" y="6294120"/>
                  </a:cubicBezTo>
                  <a:lnTo>
                    <a:pt x="419281" y="4798695"/>
                  </a:lnTo>
                  <a:cubicBezTo>
                    <a:pt x="157310" y="4621530"/>
                    <a:pt x="0" y="4325620"/>
                    <a:pt x="0" y="4009390"/>
                  </a:cubicBezTo>
                  <a:close/>
                </a:path>
              </a:pathLst>
            </a:custGeom>
            <a:solidFill>
              <a:srgbClr val="002E87"/>
            </a:solidFill>
            <a:ln w="6343" cap="flat">
              <a:noFill/>
              <a:prstDash val="solid"/>
              <a:miter/>
            </a:ln>
          </p:spPr>
          <p:txBody>
            <a:bodyPr rtlCol="0" anchor="ctr"/>
            <a:lstStyle/>
            <a:p>
              <a:endParaRPr lang="en-EE"/>
            </a:p>
          </p:txBody>
        </p:sp>
        <p:sp>
          <p:nvSpPr>
            <p:cNvPr id="14" name="Freeform 13">
              <a:extLst>
                <a:ext uri="{FF2B5EF4-FFF2-40B4-BE49-F238E27FC236}">
                  <a16:creationId xmlns:a16="http://schemas.microsoft.com/office/drawing/2014/main" id="{C26A1338-31F5-5F47-5508-0B8E182F5D77}"/>
                </a:ext>
              </a:extLst>
            </p:cNvPr>
            <p:cNvSpPr/>
            <p:nvPr/>
          </p:nvSpPr>
          <p:spPr>
            <a:xfrm>
              <a:off x="12192000" y="0"/>
              <a:ext cx="2934334" cy="6858000"/>
            </a:xfrm>
            <a:custGeom>
              <a:avLst/>
              <a:gdLst>
                <a:gd name="connsiteX0" fmla="*/ 2934334 w 2934334"/>
                <a:gd name="connsiteY0" fmla="*/ 4009390 h 6858000"/>
                <a:gd name="connsiteX1" fmla="*/ 2934334 w 2934334"/>
                <a:gd name="connsiteY1" fmla="*/ 0 h 6858000"/>
                <a:gd name="connsiteX2" fmla="*/ 2634939 w 2934334"/>
                <a:gd name="connsiteY2" fmla="*/ 563880 h 6858000"/>
                <a:gd name="connsiteX3" fmla="*/ 419281 w 2934334"/>
                <a:gd name="connsiteY3" fmla="*/ 2059305 h 6858000"/>
                <a:gd name="connsiteX4" fmla="*/ 0 w 2934334"/>
                <a:gd name="connsiteY4" fmla="*/ 2848610 h 6858000"/>
                <a:gd name="connsiteX5" fmla="*/ 0 w 2934334"/>
                <a:gd name="connsiteY5" fmla="*/ 6858000 h 6858000"/>
                <a:gd name="connsiteX6" fmla="*/ 299396 w 2934334"/>
                <a:gd name="connsiteY6" fmla="*/ 6294120 h 6858000"/>
                <a:gd name="connsiteX7" fmla="*/ 2515053 w 2934334"/>
                <a:gd name="connsiteY7" fmla="*/ 4798695 h 6858000"/>
                <a:gd name="connsiteX8" fmla="*/ 2934334 w 2934334"/>
                <a:gd name="connsiteY8" fmla="*/ 40093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4334" h="6858000">
                  <a:moveTo>
                    <a:pt x="2934334" y="4009390"/>
                  </a:moveTo>
                  <a:lnTo>
                    <a:pt x="2934334" y="0"/>
                  </a:lnTo>
                  <a:cubicBezTo>
                    <a:pt x="2934334" y="226060"/>
                    <a:pt x="2822061" y="437515"/>
                    <a:pt x="2634939" y="563880"/>
                  </a:cubicBezTo>
                  <a:lnTo>
                    <a:pt x="419281" y="2059305"/>
                  </a:lnTo>
                  <a:cubicBezTo>
                    <a:pt x="157310" y="2236470"/>
                    <a:pt x="0" y="2531745"/>
                    <a:pt x="0" y="2848610"/>
                  </a:cubicBezTo>
                  <a:lnTo>
                    <a:pt x="0" y="6858000"/>
                  </a:lnTo>
                  <a:cubicBezTo>
                    <a:pt x="0" y="6631940"/>
                    <a:pt x="112274" y="6420485"/>
                    <a:pt x="299396" y="6294120"/>
                  </a:cubicBezTo>
                  <a:lnTo>
                    <a:pt x="2515053" y="4798695"/>
                  </a:lnTo>
                  <a:cubicBezTo>
                    <a:pt x="2777025" y="4621530"/>
                    <a:pt x="2934334" y="4325620"/>
                    <a:pt x="2934334" y="4009390"/>
                  </a:cubicBezTo>
                  <a:close/>
                </a:path>
              </a:pathLst>
            </a:custGeom>
            <a:solidFill>
              <a:srgbClr val="003087"/>
            </a:solidFill>
            <a:ln w="6343" cap="flat">
              <a:noFill/>
              <a:prstDash val="solid"/>
              <a:miter/>
            </a:ln>
          </p:spPr>
          <p:txBody>
            <a:bodyPr rtlCol="0" anchor="ctr"/>
            <a:lstStyle/>
            <a:p>
              <a:endParaRPr lang="en-EE"/>
            </a:p>
          </p:txBody>
        </p:sp>
      </p:grpSp>
    </p:spTree>
    <p:extLst>
      <p:ext uri="{BB962C8B-B14F-4D97-AF65-F5344CB8AC3E}">
        <p14:creationId xmlns:p14="http://schemas.microsoft.com/office/powerpoint/2010/main" val="443405608"/>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 Tiitelslaid (väike foto)">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5E485A63-8CA9-4B3F-4196-CB29489CCA1F}"/>
              </a:ext>
            </a:extLst>
          </p:cNvPr>
          <p:cNvSpPr>
            <a:spLocks noGrp="1"/>
          </p:cNvSpPr>
          <p:nvPr>
            <p:ph type="pic" sz="quarter" idx="10" hasCustomPrompt="1"/>
          </p:nvPr>
        </p:nvSpPr>
        <p:spPr>
          <a:xfrm>
            <a:off x="9258300" y="1"/>
            <a:ext cx="2933700" cy="6847745"/>
          </a:xfrm>
          <a:custGeom>
            <a:avLst/>
            <a:gdLst>
              <a:gd name="connsiteX0" fmla="*/ 0 w 2933700"/>
              <a:gd name="connsiteY0" fmla="*/ 0 h 6847745"/>
              <a:gd name="connsiteX1" fmla="*/ 299396 w 2933700"/>
              <a:gd name="connsiteY1" fmla="*/ 563880 h 6847745"/>
              <a:gd name="connsiteX2" fmla="*/ 2515053 w 2933700"/>
              <a:gd name="connsiteY2" fmla="*/ 2059940 h 6847745"/>
              <a:gd name="connsiteX3" fmla="*/ 2927063 w 2933700"/>
              <a:gd name="connsiteY3" fmla="*/ 2731621 h 6847745"/>
              <a:gd name="connsiteX4" fmla="*/ 2933700 w 2933700"/>
              <a:gd name="connsiteY4" fmla="*/ 2838989 h 6847745"/>
              <a:gd name="connsiteX5" fmla="*/ 2933700 w 2933700"/>
              <a:gd name="connsiteY5" fmla="*/ 6847745 h 6847745"/>
              <a:gd name="connsiteX6" fmla="*/ 2929144 w 2933700"/>
              <a:gd name="connsiteY6" fmla="*/ 6774050 h 6847745"/>
              <a:gd name="connsiteX7" fmla="*/ 2634938 w 2933700"/>
              <a:gd name="connsiteY7" fmla="*/ 6294120 h 6847745"/>
              <a:gd name="connsiteX8" fmla="*/ 419281 w 2933700"/>
              <a:gd name="connsiteY8" fmla="*/ 4798695 h 6847745"/>
              <a:gd name="connsiteX9" fmla="*/ 0 w 2933700"/>
              <a:gd name="connsiteY9" fmla="*/ 4009390 h 68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3700" h="6847745">
                <a:moveTo>
                  <a:pt x="0" y="0"/>
                </a:moveTo>
                <a:cubicBezTo>
                  <a:pt x="0" y="226060"/>
                  <a:pt x="112274" y="437515"/>
                  <a:pt x="299396" y="563880"/>
                </a:cubicBezTo>
                <a:lnTo>
                  <a:pt x="2515053" y="2059940"/>
                </a:lnTo>
                <a:cubicBezTo>
                  <a:pt x="2744279" y="2214960"/>
                  <a:pt x="2893371" y="2460407"/>
                  <a:pt x="2927063" y="2731621"/>
                </a:cubicBezTo>
                <a:lnTo>
                  <a:pt x="2933700" y="2838989"/>
                </a:lnTo>
                <a:lnTo>
                  <a:pt x="2933700" y="6847745"/>
                </a:lnTo>
                <a:lnTo>
                  <a:pt x="2929144" y="6774050"/>
                </a:lnTo>
                <a:cubicBezTo>
                  <a:pt x="2905096" y="6580406"/>
                  <a:pt x="2798671" y="6404690"/>
                  <a:pt x="2634938" y="6294120"/>
                </a:cubicBezTo>
                <a:lnTo>
                  <a:pt x="419281" y="4798695"/>
                </a:lnTo>
                <a:cubicBezTo>
                  <a:pt x="157310" y="4621530"/>
                  <a:pt x="0" y="4325620"/>
                  <a:pt x="0" y="4009390"/>
                </a:cubicBezTo>
                <a:close/>
              </a:path>
            </a:pathLst>
          </a:custGeom>
        </p:spPr>
        <p:txBody>
          <a:bodyPr wrap="square" anchor="ctr">
            <a:noAutofit/>
          </a:bodyPr>
          <a:lstStyle>
            <a:lvl1pPr marL="0" indent="0" algn="ctr">
              <a:buNone/>
              <a:defRPr/>
            </a:lvl1pPr>
          </a:lstStyle>
          <a:p>
            <a:r>
              <a:rPr lang="en-EE"/>
              <a:t>Sisesta pilt siia!</a:t>
            </a:r>
          </a:p>
        </p:txBody>
      </p:sp>
      <p:sp>
        <p:nvSpPr>
          <p:cNvPr id="8" name="Date Placeholder 3">
            <a:extLst>
              <a:ext uri="{FF2B5EF4-FFF2-40B4-BE49-F238E27FC236}">
                <a16:creationId xmlns:a16="http://schemas.microsoft.com/office/drawing/2014/main" id="{4CCD59CF-7D0C-64E0-880A-82C337332B40}"/>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150">
                <a:solidFill>
                  <a:schemeClr val="bg1"/>
                </a:solidFill>
                <a:latin typeface="Roboto"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9" name="Footer Placeholder 4">
            <a:extLst>
              <a:ext uri="{FF2B5EF4-FFF2-40B4-BE49-F238E27FC236}">
                <a16:creationId xmlns:a16="http://schemas.microsoft.com/office/drawing/2014/main" id="{A5CFCEE8-97E1-CB35-C42B-C3ADE313F9D1}"/>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150">
                <a:solidFill>
                  <a:schemeClr val="bg1"/>
                </a:solidFill>
                <a:latin typeface="Roboto" panose="02000000000000000000" pitchFamily="2" charset="0"/>
                <a:ea typeface="Roboto" panose="02000000000000000000" pitchFamily="2" charset="0"/>
              </a:defRPr>
            </a:lvl1pPr>
          </a:lstStyle>
          <a:p>
            <a:endParaRPr lang="en-US"/>
          </a:p>
        </p:txBody>
      </p:sp>
      <p:sp>
        <p:nvSpPr>
          <p:cNvPr id="10" name="Slide Number Placeholder 5">
            <a:extLst>
              <a:ext uri="{FF2B5EF4-FFF2-40B4-BE49-F238E27FC236}">
                <a16:creationId xmlns:a16="http://schemas.microsoft.com/office/drawing/2014/main" id="{5D3182C0-473D-6E1F-0C58-59EB06781839}"/>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150">
                <a:solidFill>
                  <a:schemeClr val="bg1"/>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sp>
        <p:nvSpPr>
          <p:cNvPr id="2" name="Title 1">
            <a:extLst>
              <a:ext uri="{FF2B5EF4-FFF2-40B4-BE49-F238E27FC236}">
                <a16:creationId xmlns:a16="http://schemas.microsoft.com/office/drawing/2014/main" id="{AECAE18E-5DB3-4E58-AF78-7E74142D9A70}"/>
              </a:ext>
            </a:extLst>
          </p:cNvPr>
          <p:cNvSpPr>
            <a:spLocks noGrp="1"/>
          </p:cNvSpPr>
          <p:nvPr>
            <p:ph type="ctrTitle"/>
          </p:nvPr>
        </p:nvSpPr>
        <p:spPr>
          <a:xfrm>
            <a:off x="564115" y="1488163"/>
            <a:ext cx="8125308" cy="2387600"/>
          </a:xfrm>
        </p:spPr>
        <p:txBody>
          <a:bodyPr anchor="b"/>
          <a:lstStyle>
            <a:lvl1pPr algn="l">
              <a:defRPr sz="6000" spc="-150"/>
            </a:lvl1pPr>
          </a:lstStyle>
          <a:p>
            <a:r>
              <a:rPr lang="en-US"/>
              <a:t>Click to edit Master title style</a:t>
            </a:r>
          </a:p>
        </p:txBody>
      </p:sp>
      <p:sp>
        <p:nvSpPr>
          <p:cNvPr id="3" name="Subtitle 2">
            <a:extLst>
              <a:ext uri="{FF2B5EF4-FFF2-40B4-BE49-F238E27FC236}">
                <a16:creationId xmlns:a16="http://schemas.microsoft.com/office/drawing/2014/main" id="{8B9DC3CD-1339-4E9F-B25D-BF77B165D9B5}"/>
              </a:ext>
            </a:extLst>
          </p:cNvPr>
          <p:cNvSpPr>
            <a:spLocks noGrp="1"/>
          </p:cNvSpPr>
          <p:nvPr>
            <p:ph type="subTitle" idx="1"/>
          </p:nvPr>
        </p:nvSpPr>
        <p:spPr>
          <a:xfrm>
            <a:off x="566496" y="4141444"/>
            <a:ext cx="8125308" cy="1655762"/>
          </a:xfrm>
        </p:spPr>
        <p:txBody>
          <a:bodyPr/>
          <a:lstStyle>
            <a:lvl1pPr marL="0" indent="0" algn="l">
              <a:buNone/>
              <a:defRPr sz="2400" spc="-15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70114859"/>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 Tiitelslaid (suur foto)">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4CCD59CF-7D0C-64E0-880A-82C337332B40}"/>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150">
                <a:solidFill>
                  <a:schemeClr val="bg1"/>
                </a:solidFill>
                <a:latin typeface="Roboto"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9" name="Footer Placeholder 4">
            <a:extLst>
              <a:ext uri="{FF2B5EF4-FFF2-40B4-BE49-F238E27FC236}">
                <a16:creationId xmlns:a16="http://schemas.microsoft.com/office/drawing/2014/main" id="{A5CFCEE8-97E1-CB35-C42B-C3ADE313F9D1}"/>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150">
                <a:solidFill>
                  <a:schemeClr val="bg1"/>
                </a:solidFill>
                <a:latin typeface="Roboto" panose="02000000000000000000" pitchFamily="2" charset="0"/>
                <a:ea typeface="Roboto" panose="02000000000000000000" pitchFamily="2" charset="0"/>
              </a:defRPr>
            </a:lvl1pPr>
          </a:lstStyle>
          <a:p>
            <a:endParaRPr lang="en-US"/>
          </a:p>
        </p:txBody>
      </p:sp>
      <p:sp>
        <p:nvSpPr>
          <p:cNvPr id="10" name="Slide Number Placeholder 5">
            <a:extLst>
              <a:ext uri="{FF2B5EF4-FFF2-40B4-BE49-F238E27FC236}">
                <a16:creationId xmlns:a16="http://schemas.microsoft.com/office/drawing/2014/main" id="{5D3182C0-473D-6E1F-0C58-59EB06781839}"/>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150">
                <a:solidFill>
                  <a:schemeClr val="bg1"/>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sp>
        <p:nvSpPr>
          <p:cNvPr id="2" name="Title 1">
            <a:extLst>
              <a:ext uri="{FF2B5EF4-FFF2-40B4-BE49-F238E27FC236}">
                <a16:creationId xmlns:a16="http://schemas.microsoft.com/office/drawing/2014/main" id="{AECAE18E-5DB3-4E58-AF78-7E74142D9A70}"/>
              </a:ext>
            </a:extLst>
          </p:cNvPr>
          <p:cNvSpPr>
            <a:spLocks noGrp="1"/>
          </p:cNvSpPr>
          <p:nvPr>
            <p:ph type="ctrTitle"/>
          </p:nvPr>
        </p:nvSpPr>
        <p:spPr>
          <a:xfrm>
            <a:off x="564115" y="1488163"/>
            <a:ext cx="4967770" cy="2387600"/>
          </a:xfrm>
        </p:spPr>
        <p:txBody>
          <a:bodyPr anchor="b"/>
          <a:lstStyle>
            <a:lvl1pPr algn="l">
              <a:defRPr sz="6000" spc="-150"/>
            </a:lvl1pPr>
          </a:lstStyle>
          <a:p>
            <a:r>
              <a:rPr lang="en-US"/>
              <a:t>Click to edit Master title style</a:t>
            </a:r>
          </a:p>
        </p:txBody>
      </p:sp>
      <p:sp>
        <p:nvSpPr>
          <p:cNvPr id="3" name="Subtitle 2">
            <a:extLst>
              <a:ext uri="{FF2B5EF4-FFF2-40B4-BE49-F238E27FC236}">
                <a16:creationId xmlns:a16="http://schemas.microsoft.com/office/drawing/2014/main" id="{8B9DC3CD-1339-4E9F-B25D-BF77B165D9B5}"/>
              </a:ext>
            </a:extLst>
          </p:cNvPr>
          <p:cNvSpPr>
            <a:spLocks noGrp="1"/>
          </p:cNvSpPr>
          <p:nvPr>
            <p:ph type="subTitle" idx="1"/>
          </p:nvPr>
        </p:nvSpPr>
        <p:spPr>
          <a:xfrm>
            <a:off x="566496" y="4141444"/>
            <a:ext cx="4967770" cy="1655762"/>
          </a:xfrm>
        </p:spPr>
        <p:txBody>
          <a:bodyPr/>
          <a:lstStyle>
            <a:lvl1pPr marL="0" indent="0" algn="l">
              <a:buNone/>
              <a:defRPr sz="2400" spc="-15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reeform 10">
            <a:extLst>
              <a:ext uri="{FF2B5EF4-FFF2-40B4-BE49-F238E27FC236}">
                <a16:creationId xmlns:a16="http://schemas.microsoft.com/office/drawing/2014/main" id="{480453C9-87B1-FD5E-C030-9B8D1C0C9A23}"/>
              </a:ext>
            </a:extLst>
          </p:cNvPr>
          <p:cNvSpPr>
            <a:spLocks noGrp="1"/>
          </p:cNvSpPr>
          <p:nvPr>
            <p:ph type="pic" sz="quarter" idx="10" hasCustomPrompt="1"/>
          </p:nvPr>
        </p:nvSpPr>
        <p:spPr>
          <a:xfrm>
            <a:off x="6096000" y="0"/>
            <a:ext cx="6096000" cy="6858000"/>
          </a:xfrm>
          <a:custGeom>
            <a:avLst/>
            <a:gdLst>
              <a:gd name="connsiteX0" fmla="*/ 0 w 6096000"/>
              <a:gd name="connsiteY0" fmla="*/ 0 h 6858000"/>
              <a:gd name="connsiteX1" fmla="*/ 4359828 w 6096000"/>
              <a:gd name="connsiteY1" fmla="*/ 0 h 6858000"/>
              <a:gd name="connsiteX2" fmla="*/ 5225498 w 6096000"/>
              <a:gd name="connsiteY2" fmla="*/ 584519 h 6858000"/>
              <a:gd name="connsiteX3" fmla="*/ 6092831 w 6096000"/>
              <a:gd name="connsiteY3" fmla="*/ 2101584 h 6858000"/>
              <a:gd name="connsiteX4" fmla="*/ 6096000 w 6096000"/>
              <a:gd name="connsiteY4" fmla="*/ 2203969 h 6858000"/>
              <a:gd name="connsiteX5" fmla="*/ 6096000 w 6096000"/>
              <a:gd name="connsiteY5" fmla="*/ 6858000 h 6858000"/>
              <a:gd name="connsiteX6" fmla="*/ 1735218 w 6096000"/>
              <a:gd name="connsiteY6" fmla="*/ 6858000 h 6858000"/>
              <a:gd name="connsiteX7" fmla="*/ 871136 w 6096000"/>
              <a:gd name="connsiteY7" fmla="*/ 6274800 h 6858000"/>
              <a:gd name="connsiteX8" fmla="*/ 0 w 6096000"/>
              <a:gd name="connsiteY8" fmla="*/ 46348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6858000">
                <a:moveTo>
                  <a:pt x="0" y="0"/>
                </a:moveTo>
                <a:lnTo>
                  <a:pt x="4359828" y="0"/>
                </a:lnTo>
                <a:lnTo>
                  <a:pt x="5225498" y="584519"/>
                </a:lnTo>
                <a:cubicBezTo>
                  <a:pt x="5735776" y="929607"/>
                  <a:pt x="6054930" y="1490375"/>
                  <a:pt x="6092831" y="2101584"/>
                </a:cubicBezTo>
                <a:lnTo>
                  <a:pt x="6096000" y="2203969"/>
                </a:lnTo>
                <a:lnTo>
                  <a:pt x="6096000" y="6858000"/>
                </a:lnTo>
                <a:lnTo>
                  <a:pt x="1735218" y="6858000"/>
                </a:lnTo>
                <a:lnTo>
                  <a:pt x="871136" y="6274800"/>
                </a:lnTo>
                <a:cubicBezTo>
                  <a:pt x="326842" y="5906707"/>
                  <a:pt x="0" y="5291898"/>
                  <a:pt x="0" y="4634870"/>
                </a:cubicBezTo>
                <a:close/>
              </a:path>
            </a:pathLst>
          </a:custGeom>
        </p:spPr>
        <p:txBody>
          <a:bodyPr wrap="square" anchor="ctr">
            <a:noAutofit/>
          </a:bodyPr>
          <a:lstStyle>
            <a:lvl1pPr marL="0" indent="0" algn="ctr">
              <a:buNone/>
              <a:defRPr/>
            </a:lvl1pPr>
          </a:lstStyle>
          <a:p>
            <a:r>
              <a:rPr lang="en-EE"/>
              <a:t>Siia sisesta pilt</a:t>
            </a:r>
          </a:p>
        </p:txBody>
      </p:sp>
    </p:spTree>
    <p:extLst>
      <p:ext uri="{BB962C8B-B14F-4D97-AF65-F5344CB8AC3E}">
        <p14:creationId xmlns:p14="http://schemas.microsoft.com/office/powerpoint/2010/main" val="4290968822"/>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itelslaid (2 elementi)">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4CCD59CF-7D0C-64E0-880A-82C337332B40}"/>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150">
                <a:solidFill>
                  <a:schemeClr val="bg1"/>
                </a:solidFill>
                <a:latin typeface="Roboto"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9" name="Footer Placeholder 4">
            <a:extLst>
              <a:ext uri="{FF2B5EF4-FFF2-40B4-BE49-F238E27FC236}">
                <a16:creationId xmlns:a16="http://schemas.microsoft.com/office/drawing/2014/main" id="{A5CFCEE8-97E1-CB35-C42B-C3ADE313F9D1}"/>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150">
                <a:solidFill>
                  <a:schemeClr val="bg1"/>
                </a:solidFill>
                <a:latin typeface="Roboto" panose="02000000000000000000" pitchFamily="2" charset="0"/>
                <a:ea typeface="Roboto" panose="02000000000000000000" pitchFamily="2" charset="0"/>
              </a:defRPr>
            </a:lvl1pPr>
          </a:lstStyle>
          <a:p>
            <a:endParaRPr lang="en-US"/>
          </a:p>
        </p:txBody>
      </p:sp>
      <p:sp>
        <p:nvSpPr>
          <p:cNvPr id="10" name="Slide Number Placeholder 5">
            <a:extLst>
              <a:ext uri="{FF2B5EF4-FFF2-40B4-BE49-F238E27FC236}">
                <a16:creationId xmlns:a16="http://schemas.microsoft.com/office/drawing/2014/main" id="{5D3182C0-473D-6E1F-0C58-59EB06781839}"/>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150">
                <a:solidFill>
                  <a:schemeClr val="bg1"/>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sp>
        <p:nvSpPr>
          <p:cNvPr id="2" name="Title 1">
            <a:extLst>
              <a:ext uri="{FF2B5EF4-FFF2-40B4-BE49-F238E27FC236}">
                <a16:creationId xmlns:a16="http://schemas.microsoft.com/office/drawing/2014/main" id="{AECAE18E-5DB3-4E58-AF78-7E74142D9A70}"/>
              </a:ext>
            </a:extLst>
          </p:cNvPr>
          <p:cNvSpPr>
            <a:spLocks noGrp="1"/>
          </p:cNvSpPr>
          <p:nvPr>
            <p:ph type="ctrTitle"/>
          </p:nvPr>
        </p:nvSpPr>
        <p:spPr>
          <a:xfrm>
            <a:off x="564115" y="1488163"/>
            <a:ext cx="9144000" cy="2387600"/>
          </a:xfrm>
        </p:spPr>
        <p:txBody>
          <a:bodyPr anchor="b"/>
          <a:lstStyle>
            <a:lvl1pPr algn="l">
              <a:defRPr sz="6000" spc="-150"/>
            </a:lvl1pPr>
          </a:lstStyle>
          <a:p>
            <a:r>
              <a:rPr lang="en-US"/>
              <a:t>Click to edit Master title style</a:t>
            </a:r>
          </a:p>
        </p:txBody>
      </p:sp>
      <p:sp>
        <p:nvSpPr>
          <p:cNvPr id="3" name="Subtitle 2">
            <a:extLst>
              <a:ext uri="{FF2B5EF4-FFF2-40B4-BE49-F238E27FC236}">
                <a16:creationId xmlns:a16="http://schemas.microsoft.com/office/drawing/2014/main" id="{8B9DC3CD-1339-4E9F-B25D-BF77B165D9B5}"/>
              </a:ext>
            </a:extLst>
          </p:cNvPr>
          <p:cNvSpPr>
            <a:spLocks noGrp="1"/>
          </p:cNvSpPr>
          <p:nvPr>
            <p:ph type="subTitle" idx="1"/>
          </p:nvPr>
        </p:nvSpPr>
        <p:spPr>
          <a:xfrm>
            <a:off x="566496" y="4141444"/>
            <a:ext cx="9144000" cy="1655762"/>
          </a:xfrm>
        </p:spPr>
        <p:txBody>
          <a:bodyPr/>
          <a:lstStyle>
            <a:lvl1pPr marL="0" indent="0" algn="l">
              <a:buNone/>
              <a:defRPr sz="2400" spc="-15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7" name="Graphic 4">
            <a:extLst>
              <a:ext uri="{FF2B5EF4-FFF2-40B4-BE49-F238E27FC236}">
                <a16:creationId xmlns:a16="http://schemas.microsoft.com/office/drawing/2014/main" id="{E57F4069-72B5-6BEC-AA4E-2680C87BB3D5}"/>
              </a:ext>
            </a:extLst>
          </p:cNvPr>
          <p:cNvGrpSpPr/>
          <p:nvPr/>
        </p:nvGrpSpPr>
        <p:grpSpPr>
          <a:xfrm>
            <a:off x="9274175" y="0"/>
            <a:ext cx="2937192" cy="3429000"/>
            <a:chOff x="9274175" y="0"/>
            <a:chExt cx="2937192" cy="3429000"/>
          </a:xfrm>
        </p:grpSpPr>
        <p:sp>
          <p:nvSpPr>
            <p:cNvPr id="11" name="Freeform 10">
              <a:extLst>
                <a:ext uri="{FF2B5EF4-FFF2-40B4-BE49-F238E27FC236}">
                  <a16:creationId xmlns:a16="http://schemas.microsoft.com/office/drawing/2014/main" id="{D16896F3-F5F3-9209-48B3-D6480AE08CA2}"/>
                </a:ext>
              </a:extLst>
            </p:cNvPr>
            <p:cNvSpPr/>
            <p:nvPr/>
          </p:nvSpPr>
          <p:spPr>
            <a:xfrm>
              <a:off x="9274175" y="0"/>
              <a:ext cx="1468755" cy="3429000"/>
            </a:xfrm>
            <a:custGeom>
              <a:avLst/>
              <a:gdLst>
                <a:gd name="connsiteX0" fmla="*/ 0 w 1468755"/>
                <a:gd name="connsiteY0" fmla="*/ 2004695 h 3429000"/>
                <a:gd name="connsiteX1" fmla="*/ 0 w 1468755"/>
                <a:gd name="connsiteY1" fmla="*/ 0 h 3429000"/>
                <a:gd name="connsiteX2" fmla="*/ 149860 w 1468755"/>
                <a:gd name="connsiteY2" fmla="*/ 281940 h 3429000"/>
                <a:gd name="connsiteX3" fmla="*/ 1258888 w 1468755"/>
                <a:gd name="connsiteY3" fmla="*/ 1029970 h 3429000"/>
                <a:gd name="connsiteX4" fmla="*/ 1468755 w 1468755"/>
                <a:gd name="connsiteY4" fmla="*/ 1424623 h 3429000"/>
                <a:gd name="connsiteX5" fmla="*/ 1468755 w 1468755"/>
                <a:gd name="connsiteY5" fmla="*/ 3429000 h 3429000"/>
                <a:gd name="connsiteX6" fmla="*/ 1318895 w 1468755"/>
                <a:gd name="connsiteY6" fmla="*/ 3147060 h 3429000"/>
                <a:gd name="connsiteX7" fmla="*/ 209868 w 1468755"/>
                <a:gd name="connsiteY7" fmla="*/ 2399348 h 3429000"/>
                <a:gd name="connsiteX8" fmla="*/ 0 w 1468755"/>
                <a:gd name="connsiteY8" fmla="*/ 2004695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8755" h="3429000">
                  <a:moveTo>
                    <a:pt x="0" y="2004695"/>
                  </a:moveTo>
                  <a:lnTo>
                    <a:pt x="0" y="0"/>
                  </a:lnTo>
                  <a:cubicBezTo>
                    <a:pt x="0" y="113030"/>
                    <a:pt x="56198" y="218758"/>
                    <a:pt x="149860" y="281940"/>
                  </a:cubicBezTo>
                  <a:lnTo>
                    <a:pt x="1258888" y="1029970"/>
                  </a:lnTo>
                  <a:cubicBezTo>
                    <a:pt x="1390015" y="1118553"/>
                    <a:pt x="1468755" y="1266190"/>
                    <a:pt x="1468755" y="1424623"/>
                  </a:cubicBezTo>
                  <a:lnTo>
                    <a:pt x="1468755" y="3429000"/>
                  </a:lnTo>
                  <a:cubicBezTo>
                    <a:pt x="1468755" y="3315970"/>
                    <a:pt x="1412558" y="3210243"/>
                    <a:pt x="1318895" y="3147060"/>
                  </a:cubicBezTo>
                  <a:lnTo>
                    <a:pt x="209868" y="2399348"/>
                  </a:lnTo>
                  <a:cubicBezTo>
                    <a:pt x="78740" y="2310765"/>
                    <a:pt x="0" y="2162810"/>
                    <a:pt x="0" y="2004695"/>
                  </a:cubicBezTo>
                  <a:close/>
                </a:path>
              </a:pathLst>
            </a:custGeom>
            <a:solidFill>
              <a:srgbClr val="002E87"/>
            </a:solidFill>
            <a:ln w="3170" cap="flat">
              <a:noFill/>
              <a:prstDash val="solid"/>
              <a:miter/>
            </a:ln>
          </p:spPr>
          <p:txBody>
            <a:bodyPr rtlCol="0" anchor="ctr"/>
            <a:lstStyle/>
            <a:p>
              <a:endParaRPr lang="en-EE"/>
            </a:p>
          </p:txBody>
        </p:sp>
        <p:sp>
          <p:nvSpPr>
            <p:cNvPr id="12" name="Freeform 11">
              <a:extLst>
                <a:ext uri="{FF2B5EF4-FFF2-40B4-BE49-F238E27FC236}">
                  <a16:creationId xmlns:a16="http://schemas.microsoft.com/office/drawing/2014/main" id="{FEAEFD0F-EA04-CFF7-56F5-85A77E28050F}"/>
                </a:ext>
              </a:extLst>
            </p:cNvPr>
            <p:cNvSpPr/>
            <p:nvPr/>
          </p:nvSpPr>
          <p:spPr>
            <a:xfrm>
              <a:off x="10742612" y="0"/>
              <a:ext cx="1468754" cy="3429000"/>
            </a:xfrm>
            <a:custGeom>
              <a:avLst/>
              <a:gdLst>
                <a:gd name="connsiteX0" fmla="*/ 1468755 w 1468754"/>
                <a:gd name="connsiteY0" fmla="*/ 2004695 h 3429000"/>
                <a:gd name="connsiteX1" fmla="*/ 1468755 w 1468754"/>
                <a:gd name="connsiteY1" fmla="*/ 0 h 3429000"/>
                <a:gd name="connsiteX2" fmla="*/ 1318895 w 1468754"/>
                <a:gd name="connsiteY2" fmla="*/ 281940 h 3429000"/>
                <a:gd name="connsiteX3" fmla="*/ 209867 w 1468754"/>
                <a:gd name="connsiteY3" fmla="*/ 1029652 h 3429000"/>
                <a:gd name="connsiteX4" fmla="*/ 0 w 1468754"/>
                <a:gd name="connsiteY4" fmla="*/ 1424305 h 3429000"/>
                <a:gd name="connsiteX5" fmla="*/ 0 w 1468754"/>
                <a:gd name="connsiteY5" fmla="*/ 3429000 h 3429000"/>
                <a:gd name="connsiteX6" fmla="*/ 149860 w 1468754"/>
                <a:gd name="connsiteY6" fmla="*/ 3147060 h 3429000"/>
                <a:gd name="connsiteX7" fmla="*/ 1258888 w 1468754"/>
                <a:gd name="connsiteY7" fmla="*/ 2399348 h 3429000"/>
                <a:gd name="connsiteX8" fmla="*/ 1468755 w 1468754"/>
                <a:gd name="connsiteY8" fmla="*/ 2004695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8754" h="3429000">
                  <a:moveTo>
                    <a:pt x="1468755" y="2004695"/>
                  </a:moveTo>
                  <a:lnTo>
                    <a:pt x="1468755" y="0"/>
                  </a:lnTo>
                  <a:cubicBezTo>
                    <a:pt x="1468755" y="113030"/>
                    <a:pt x="1412558" y="218758"/>
                    <a:pt x="1318895" y="281940"/>
                  </a:cubicBezTo>
                  <a:lnTo>
                    <a:pt x="209867" y="1029652"/>
                  </a:lnTo>
                  <a:cubicBezTo>
                    <a:pt x="78740" y="1118235"/>
                    <a:pt x="0" y="1265873"/>
                    <a:pt x="0" y="1424305"/>
                  </a:cubicBezTo>
                  <a:lnTo>
                    <a:pt x="0" y="3429000"/>
                  </a:lnTo>
                  <a:cubicBezTo>
                    <a:pt x="0" y="3315970"/>
                    <a:pt x="56198" y="3210243"/>
                    <a:pt x="149860" y="3147060"/>
                  </a:cubicBezTo>
                  <a:lnTo>
                    <a:pt x="1258888" y="2399348"/>
                  </a:lnTo>
                  <a:cubicBezTo>
                    <a:pt x="1390015" y="2310765"/>
                    <a:pt x="1468755" y="2162810"/>
                    <a:pt x="1468755" y="2004695"/>
                  </a:cubicBezTo>
                  <a:close/>
                </a:path>
              </a:pathLst>
            </a:custGeom>
            <a:solidFill>
              <a:schemeClr val="bg1"/>
            </a:solidFill>
            <a:ln w="3170" cap="flat">
              <a:noFill/>
              <a:prstDash val="solid"/>
              <a:miter/>
            </a:ln>
          </p:spPr>
          <p:txBody>
            <a:bodyPr rtlCol="0" anchor="ctr"/>
            <a:lstStyle/>
            <a:p>
              <a:endParaRPr lang="en-EE"/>
            </a:p>
          </p:txBody>
        </p:sp>
      </p:grpSp>
      <p:grpSp>
        <p:nvGrpSpPr>
          <p:cNvPr id="16" name="Graphic 4">
            <a:extLst>
              <a:ext uri="{FF2B5EF4-FFF2-40B4-BE49-F238E27FC236}">
                <a16:creationId xmlns:a16="http://schemas.microsoft.com/office/drawing/2014/main" id="{810D6724-1831-84F3-B5A9-B3D6ADFF09D3}"/>
              </a:ext>
            </a:extLst>
          </p:cNvPr>
          <p:cNvGrpSpPr/>
          <p:nvPr/>
        </p:nvGrpSpPr>
        <p:grpSpPr>
          <a:xfrm>
            <a:off x="10742612" y="3429000"/>
            <a:ext cx="2937192" cy="3429000"/>
            <a:chOff x="10742612" y="3429000"/>
            <a:chExt cx="2937192" cy="3429000"/>
          </a:xfrm>
        </p:grpSpPr>
        <p:sp>
          <p:nvSpPr>
            <p:cNvPr id="17" name="Freeform 16">
              <a:extLst>
                <a:ext uri="{FF2B5EF4-FFF2-40B4-BE49-F238E27FC236}">
                  <a16:creationId xmlns:a16="http://schemas.microsoft.com/office/drawing/2014/main" id="{3717DA64-05A3-9811-E976-C511A6D7970E}"/>
                </a:ext>
              </a:extLst>
            </p:cNvPr>
            <p:cNvSpPr/>
            <p:nvPr/>
          </p:nvSpPr>
          <p:spPr>
            <a:xfrm>
              <a:off x="10742612" y="3429000"/>
              <a:ext cx="1468754" cy="3429000"/>
            </a:xfrm>
            <a:custGeom>
              <a:avLst/>
              <a:gdLst>
                <a:gd name="connsiteX0" fmla="*/ 0 w 1468754"/>
                <a:gd name="connsiteY0" fmla="*/ 2004695 h 3429000"/>
                <a:gd name="connsiteX1" fmla="*/ 0 w 1468754"/>
                <a:gd name="connsiteY1" fmla="*/ 0 h 3429000"/>
                <a:gd name="connsiteX2" fmla="*/ 149860 w 1468754"/>
                <a:gd name="connsiteY2" fmla="*/ 281940 h 3429000"/>
                <a:gd name="connsiteX3" fmla="*/ 1258888 w 1468754"/>
                <a:gd name="connsiteY3" fmla="*/ 1029653 h 3429000"/>
                <a:gd name="connsiteX4" fmla="*/ 1468755 w 1468754"/>
                <a:gd name="connsiteY4" fmla="*/ 1424305 h 3429000"/>
                <a:gd name="connsiteX5" fmla="*/ 1468755 w 1468754"/>
                <a:gd name="connsiteY5" fmla="*/ 3429000 h 3429000"/>
                <a:gd name="connsiteX6" fmla="*/ 1318895 w 1468754"/>
                <a:gd name="connsiteY6" fmla="*/ 3147060 h 3429000"/>
                <a:gd name="connsiteX7" fmla="*/ 209867 w 1468754"/>
                <a:gd name="connsiteY7" fmla="*/ 2399030 h 3429000"/>
                <a:gd name="connsiteX8" fmla="*/ 0 w 1468754"/>
                <a:gd name="connsiteY8" fmla="*/ 2004695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8754" h="3429000">
                  <a:moveTo>
                    <a:pt x="0" y="2004695"/>
                  </a:moveTo>
                  <a:lnTo>
                    <a:pt x="0" y="0"/>
                  </a:lnTo>
                  <a:cubicBezTo>
                    <a:pt x="0" y="113030"/>
                    <a:pt x="56198" y="218758"/>
                    <a:pt x="149860" y="281940"/>
                  </a:cubicBezTo>
                  <a:lnTo>
                    <a:pt x="1258888" y="1029653"/>
                  </a:lnTo>
                  <a:cubicBezTo>
                    <a:pt x="1390015" y="1118235"/>
                    <a:pt x="1468755" y="1265872"/>
                    <a:pt x="1468755" y="1424305"/>
                  </a:cubicBezTo>
                  <a:lnTo>
                    <a:pt x="1468755" y="3429000"/>
                  </a:lnTo>
                  <a:cubicBezTo>
                    <a:pt x="1468755" y="3315970"/>
                    <a:pt x="1412558" y="3210243"/>
                    <a:pt x="1318895" y="3147060"/>
                  </a:cubicBezTo>
                  <a:lnTo>
                    <a:pt x="209867" y="2399030"/>
                  </a:lnTo>
                  <a:cubicBezTo>
                    <a:pt x="78740" y="2310765"/>
                    <a:pt x="0" y="2162810"/>
                    <a:pt x="0" y="2004695"/>
                  </a:cubicBezTo>
                  <a:close/>
                </a:path>
              </a:pathLst>
            </a:custGeom>
            <a:solidFill>
              <a:srgbClr val="002E87"/>
            </a:solidFill>
            <a:ln w="3170" cap="flat">
              <a:noFill/>
              <a:prstDash val="solid"/>
              <a:miter/>
            </a:ln>
          </p:spPr>
          <p:txBody>
            <a:bodyPr rtlCol="0" anchor="ctr"/>
            <a:lstStyle/>
            <a:p>
              <a:endParaRPr lang="en-EE"/>
            </a:p>
          </p:txBody>
        </p:sp>
        <p:sp>
          <p:nvSpPr>
            <p:cNvPr id="18" name="Freeform 17">
              <a:extLst>
                <a:ext uri="{FF2B5EF4-FFF2-40B4-BE49-F238E27FC236}">
                  <a16:creationId xmlns:a16="http://schemas.microsoft.com/office/drawing/2014/main" id="{5266DF42-3FAA-DE07-A883-39DE961B41D9}"/>
                </a:ext>
              </a:extLst>
            </p:cNvPr>
            <p:cNvSpPr/>
            <p:nvPr/>
          </p:nvSpPr>
          <p:spPr>
            <a:xfrm>
              <a:off x="12211050" y="3429000"/>
              <a:ext cx="1468754" cy="3429000"/>
            </a:xfrm>
            <a:custGeom>
              <a:avLst/>
              <a:gdLst>
                <a:gd name="connsiteX0" fmla="*/ 1468755 w 1468754"/>
                <a:gd name="connsiteY0" fmla="*/ 2004695 h 3429000"/>
                <a:gd name="connsiteX1" fmla="*/ 1468755 w 1468754"/>
                <a:gd name="connsiteY1" fmla="*/ 0 h 3429000"/>
                <a:gd name="connsiteX2" fmla="*/ 1318895 w 1468754"/>
                <a:gd name="connsiteY2" fmla="*/ 281940 h 3429000"/>
                <a:gd name="connsiteX3" fmla="*/ 209867 w 1468754"/>
                <a:gd name="connsiteY3" fmla="*/ 1029970 h 3429000"/>
                <a:gd name="connsiteX4" fmla="*/ 0 w 1468754"/>
                <a:gd name="connsiteY4" fmla="*/ 1424622 h 3429000"/>
                <a:gd name="connsiteX5" fmla="*/ 0 w 1468754"/>
                <a:gd name="connsiteY5" fmla="*/ 3429000 h 3429000"/>
                <a:gd name="connsiteX6" fmla="*/ 149860 w 1468754"/>
                <a:gd name="connsiteY6" fmla="*/ 3147060 h 3429000"/>
                <a:gd name="connsiteX7" fmla="*/ 1258888 w 1468754"/>
                <a:gd name="connsiteY7" fmla="*/ 2399030 h 3429000"/>
                <a:gd name="connsiteX8" fmla="*/ 1468755 w 1468754"/>
                <a:gd name="connsiteY8" fmla="*/ 2004695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8754" h="3429000">
                  <a:moveTo>
                    <a:pt x="1468755" y="2004695"/>
                  </a:moveTo>
                  <a:lnTo>
                    <a:pt x="1468755" y="0"/>
                  </a:lnTo>
                  <a:cubicBezTo>
                    <a:pt x="1468755" y="113030"/>
                    <a:pt x="1412558" y="218758"/>
                    <a:pt x="1318895" y="281940"/>
                  </a:cubicBezTo>
                  <a:lnTo>
                    <a:pt x="209867" y="1029970"/>
                  </a:lnTo>
                  <a:cubicBezTo>
                    <a:pt x="78740" y="1118553"/>
                    <a:pt x="0" y="1266190"/>
                    <a:pt x="0" y="1424622"/>
                  </a:cubicBezTo>
                  <a:lnTo>
                    <a:pt x="0" y="3429000"/>
                  </a:lnTo>
                  <a:cubicBezTo>
                    <a:pt x="0" y="3315970"/>
                    <a:pt x="56198" y="3210243"/>
                    <a:pt x="149860" y="3147060"/>
                  </a:cubicBezTo>
                  <a:lnTo>
                    <a:pt x="1258888" y="2399030"/>
                  </a:lnTo>
                  <a:cubicBezTo>
                    <a:pt x="1390015" y="2310765"/>
                    <a:pt x="1468755" y="2162810"/>
                    <a:pt x="1468755" y="2004695"/>
                  </a:cubicBezTo>
                  <a:close/>
                </a:path>
              </a:pathLst>
            </a:custGeom>
            <a:solidFill>
              <a:schemeClr val="bg1"/>
            </a:solidFill>
            <a:ln w="3170" cap="flat">
              <a:noFill/>
              <a:prstDash val="solid"/>
              <a:miter/>
            </a:ln>
          </p:spPr>
          <p:txBody>
            <a:bodyPr rtlCol="0" anchor="ctr"/>
            <a:lstStyle/>
            <a:p>
              <a:endParaRPr lang="en-EE"/>
            </a:p>
          </p:txBody>
        </p:sp>
      </p:grpSp>
    </p:spTree>
    <p:extLst>
      <p:ext uri="{BB962C8B-B14F-4D97-AF65-F5344CB8AC3E}">
        <p14:creationId xmlns:p14="http://schemas.microsoft.com/office/powerpoint/2010/main" val="2498752279"/>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itelslaid (3 elementi)">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4CCD59CF-7D0C-64E0-880A-82C337332B40}"/>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150">
                <a:solidFill>
                  <a:schemeClr val="bg1"/>
                </a:solidFill>
                <a:latin typeface="Roboto"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9" name="Footer Placeholder 4">
            <a:extLst>
              <a:ext uri="{FF2B5EF4-FFF2-40B4-BE49-F238E27FC236}">
                <a16:creationId xmlns:a16="http://schemas.microsoft.com/office/drawing/2014/main" id="{A5CFCEE8-97E1-CB35-C42B-C3ADE313F9D1}"/>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150">
                <a:solidFill>
                  <a:schemeClr val="bg1"/>
                </a:solidFill>
                <a:latin typeface="Roboto" panose="02000000000000000000" pitchFamily="2" charset="0"/>
                <a:ea typeface="Roboto" panose="02000000000000000000" pitchFamily="2" charset="0"/>
              </a:defRPr>
            </a:lvl1pPr>
          </a:lstStyle>
          <a:p>
            <a:endParaRPr lang="en-US"/>
          </a:p>
        </p:txBody>
      </p:sp>
      <p:sp>
        <p:nvSpPr>
          <p:cNvPr id="10" name="Slide Number Placeholder 5">
            <a:extLst>
              <a:ext uri="{FF2B5EF4-FFF2-40B4-BE49-F238E27FC236}">
                <a16:creationId xmlns:a16="http://schemas.microsoft.com/office/drawing/2014/main" id="{5D3182C0-473D-6E1F-0C58-59EB06781839}"/>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150">
                <a:solidFill>
                  <a:schemeClr val="bg1"/>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sp>
        <p:nvSpPr>
          <p:cNvPr id="2" name="Title 1">
            <a:extLst>
              <a:ext uri="{FF2B5EF4-FFF2-40B4-BE49-F238E27FC236}">
                <a16:creationId xmlns:a16="http://schemas.microsoft.com/office/drawing/2014/main" id="{AECAE18E-5DB3-4E58-AF78-7E74142D9A70}"/>
              </a:ext>
            </a:extLst>
          </p:cNvPr>
          <p:cNvSpPr>
            <a:spLocks noGrp="1"/>
          </p:cNvSpPr>
          <p:nvPr>
            <p:ph type="ctrTitle"/>
          </p:nvPr>
        </p:nvSpPr>
        <p:spPr>
          <a:xfrm>
            <a:off x="564115" y="1488163"/>
            <a:ext cx="9144000" cy="2387600"/>
          </a:xfrm>
        </p:spPr>
        <p:txBody>
          <a:bodyPr anchor="b"/>
          <a:lstStyle>
            <a:lvl1pPr algn="l">
              <a:defRPr sz="6000" spc="-150"/>
            </a:lvl1pPr>
          </a:lstStyle>
          <a:p>
            <a:r>
              <a:rPr lang="en-US"/>
              <a:t>Click to edit Master title style</a:t>
            </a:r>
          </a:p>
        </p:txBody>
      </p:sp>
      <p:sp>
        <p:nvSpPr>
          <p:cNvPr id="3" name="Subtitle 2">
            <a:extLst>
              <a:ext uri="{FF2B5EF4-FFF2-40B4-BE49-F238E27FC236}">
                <a16:creationId xmlns:a16="http://schemas.microsoft.com/office/drawing/2014/main" id="{8B9DC3CD-1339-4E9F-B25D-BF77B165D9B5}"/>
              </a:ext>
            </a:extLst>
          </p:cNvPr>
          <p:cNvSpPr>
            <a:spLocks noGrp="1"/>
          </p:cNvSpPr>
          <p:nvPr>
            <p:ph type="subTitle" idx="1"/>
          </p:nvPr>
        </p:nvSpPr>
        <p:spPr>
          <a:xfrm>
            <a:off x="566496" y="4141444"/>
            <a:ext cx="9144000" cy="1655762"/>
          </a:xfrm>
        </p:spPr>
        <p:txBody>
          <a:bodyPr/>
          <a:lstStyle>
            <a:lvl1pPr marL="0" indent="0" algn="l">
              <a:buNone/>
              <a:defRPr sz="2400" spc="-15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7" name="Graphic 4">
            <a:extLst>
              <a:ext uri="{FF2B5EF4-FFF2-40B4-BE49-F238E27FC236}">
                <a16:creationId xmlns:a16="http://schemas.microsoft.com/office/drawing/2014/main" id="{DB5ED960-F0FA-2617-E909-4B62DEFA85D1}"/>
              </a:ext>
            </a:extLst>
          </p:cNvPr>
          <p:cNvGrpSpPr/>
          <p:nvPr/>
        </p:nvGrpSpPr>
        <p:grpSpPr>
          <a:xfrm>
            <a:off x="9254067" y="0"/>
            <a:ext cx="1958128" cy="2286000"/>
            <a:chOff x="9254067" y="0"/>
            <a:chExt cx="1958128" cy="2286000"/>
          </a:xfrm>
        </p:grpSpPr>
        <p:sp>
          <p:nvSpPr>
            <p:cNvPr id="11" name="Freeform 10">
              <a:extLst>
                <a:ext uri="{FF2B5EF4-FFF2-40B4-BE49-F238E27FC236}">
                  <a16:creationId xmlns:a16="http://schemas.microsoft.com/office/drawing/2014/main" id="{B85EFB52-19F1-DFBB-6AE2-4D44A8DAFDC9}"/>
                </a:ext>
              </a:extLst>
            </p:cNvPr>
            <p:cNvSpPr/>
            <p:nvPr/>
          </p:nvSpPr>
          <p:spPr>
            <a:xfrm>
              <a:off x="9254067" y="0"/>
              <a:ext cx="979169" cy="2286000"/>
            </a:xfrm>
            <a:custGeom>
              <a:avLst/>
              <a:gdLst>
                <a:gd name="connsiteX0" fmla="*/ 0 w 979169"/>
                <a:gd name="connsiteY0" fmla="*/ 1336463 h 2286000"/>
                <a:gd name="connsiteX1" fmla="*/ 0 w 979169"/>
                <a:gd name="connsiteY1" fmla="*/ 0 h 2286000"/>
                <a:gd name="connsiteX2" fmla="*/ 99907 w 979169"/>
                <a:gd name="connsiteY2" fmla="*/ 187960 h 2286000"/>
                <a:gd name="connsiteX3" fmla="*/ 839258 w 979169"/>
                <a:gd name="connsiteY3" fmla="*/ 686647 h 2286000"/>
                <a:gd name="connsiteX4" fmla="*/ 979170 w 979169"/>
                <a:gd name="connsiteY4" fmla="*/ 949748 h 2286000"/>
                <a:gd name="connsiteX5" fmla="*/ 979170 w 979169"/>
                <a:gd name="connsiteY5" fmla="*/ 2286000 h 2286000"/>
                <a:gd name="connsiteX6" fmla="*/ 879263 w 979169"/>
                <a:gd name="connsiteY6" fmla="*/ 2098040 h 2286000"/>
                <a:gd name="connsiteX7" fmla="*/ 139912 w 979169"/>
                <a:gd name="connsiteY7" fmla="*/ 1599565 h 2286000"/>
                <a:gd name="connsiteX8" fmla="*/ 0 w 979169"/>
                <a:gd name="connsiteY8" fmla="*/ 1336463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169" h="2286000">
                  <a:moveTo>
                    <a:pt x="0" y="1336463"/>
                  </a:moveTo>
                  <a:lnTo>
                    <a:pt x="0" y="0"/>
                  </a:lnTo>
                  <a:cubicBezTo>
                    <a:pt x="0" y="75353"/>
                    <a:pt x="37465" y="145838"/>
                    <a:pt x="99907" y="187960"/>
                  </a:cubicBezTo>
                  <a:lnTo>
                    <a:pt x="839258" y="686647"/>
                  </a:lnTo>
                  <a:cubicBezTo>
                    <a:pt x="926677" y="745702"/>
                    <a:pt x="979170" y="844127"/>
                    <a:pt x="979170" y="949748"/>
                  </a:cubicBezTo>
                  <a:lnTo>
                    <a:pt x="979170" y="2286000"/>
                  </a:lnTo>
                  <a:cubicBezTo>
                    <a:pt x="979170" y="2210647"/>
                    <a:pt x="941705" y="2140162"/>
                    <a:pt x="879263" y="2098040"/>
                  </a:cubicBezTo>
                  <a:lnTo>
                    <a:pt x="139912" y="1599565"/>
                  </a:lnTo>
                  <a:cubicBezTo>
                    <a:pt x="52493" y="1540510"/>
                    <a:pt x="0" y="1441873"/>
                    <a:pt x="0" y="1336463"/>
                  </a:cubicBezTo>
                  <a:close/>
                </a:path>
              </a:pathLst>
            </a:custGeom>
            <a:solidFill>
              <a:srgbClr val="002E87"/>
            </a:solidFill>
            <a:ln w="2114" cap="flat">
              <a:noFill/>
              <a:prstDash val="solid"/>
              <a:miter/>
            </a:ln>
          </p:spPr>
          <p:txBody>
            <a:bodyPr rtlCol="0" anchor="ctr"/>
            <a:lstStyle/>
            <a:p>
              <a:endParaRPr lang="en-EE"/>
            </a:p>
          </p:txBody>
        </p:sp>
        <p:sp>
          <p:nvSpPr>
            <p:cNvPr id="12" name="Freeform 11">
              <a:extLst>
                <a:ext uri="{FF2B5EF4-FFF2-40B4-BE49-F238E27FC236}">
                  <a16:creationId xmlns:a16="http://schemas.microsoft.com/office/drawing/2014/main" id="{2B85DE7C-B7AD-6BE8-F174-C00F50686509}"/>
                </a:ext>
              </a:extLst>
            </p:cNvPr>
            <p:cNvSpPr/>
            <p:nvPr/>
          </p:nvSpPr>
          <p:spPr>
            <a:xfrm>
              <a:off x="10233025" y="0"/>
              <a:ext cx="979169" cy="2286000"/>
            </a:xfrm>
            <a:custGeom>
              <a:avLst/>
              <a:gdLst>
                <a:gd name="connsiteX0" fmla="*/ 979170 w 979169"/>
                <a:gd name="connsiteY0" fmla="*/ 1336463 h 2286000"/>
                <a:gd name="connsiteX1" fmla="*/ 979170 w 979169"/>
                <a:gd name="connsiteY1" fmla="*/ 0 h 2286000"/>
                <a:gd name="connsiteX2" fmla="*/ 879263 w 979169"/>
                <a:gd name="connsiteY2" fmla="*/ 187960 h 2286000"/>
                <a:gd name="connsiteX3" fmla="*/ 139912 w 979169"/>
                <a:gd name="connsiteY3" fmla="*/ 686435 h 2286000"/>
                <a:gd name="connsiteX4" fmla="*/ 0 w 979169"/>
                <a:gd name="connsiteY4" fmla="*/ 949537 h 2286000"/>
                <a:gd name="connsiteX5" fmla="*/ 0 w 979169"/>
                <a:gd name="connsiteY5" fmla="*/ 2286000 h 2286000"/>
                <a:gd name="connsiteX6" fmla="*/ 99907 w 979169"/>
                <a:gd name="connsiteY6" fmla="*/ 2098040 h 2286000"/>
                <a:gd name="connsiteX7" fmla="*/ 839258 w 979169"/>
                <a:gd name="connsiteY7" fmla="*/ 1599565 h 2286000"/>
                <a:gd name="connsiteX8" fmla="*/ 979170 w 979169"/>
                <a:gd name="connsiteY8" fmla="*/ 1336463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169" h="2286000">
                  <a:moveTo>
                    <a:pt x="979170" y="1336463"/>
                  </a:moveTo>
                  <a:lnTo>
                    <a:pt x="979170" y="0"/>
                  </a:lnTo>
                  <a:cubicBezTo>
                    <a:pt x="979170" y="75353"/>
                    <a:pt x="941705" y="145838"/>
                    <a:pt x="879263" y="187960"/>
                  </a:cubicBezTo>
                  <a:lnTo>
                    <a:pt x="139912" y="686435"/>
                  </a:lnTo>
                  <a:cubicBezTo>
                    <a:pt x="52493" y="745490"/>
                    <a:pt x="0" y="843915"/>
                    <a:pt x="0" y="949537"/>
                  </a:cubicBezTo>
                  <a:lnTo>
                    <a:pt x="0" y="2286000"/>
                  </a:lnTo>
                  <a:cubicBezTo>
                    <a:pt x="0" y="2210647"/>
                    <a:pt x="37465" y="2140162"/>
                    <a:pt x="99907" y="2098040"/>
                  </a:cubicBezTo>
                  <a:lnTo>
                    <a:pt x="839258" y="1599565"/>
                  </a:lnTo>
                  <a:cubicBezTo>
                    <a:pt x="926677" y="1540510"/>
                    <a:pt x="979170" y="1441873"/>
                    <a:pt x="979170" y="1336463"/>
                  </a:cubicBezTo>
                  <a:close/>
                </a:path>
              </a:pathLst>
            </a:custGeom>
            <a:solidFill>
              <a:schemeClr val="bg1"/>
            </a:solidFill>
            <a:ln w="2114" cap="flat">
              <a:noFill/>
              <a:prstDash val="solid"/>
              <a:miter/>
            </a:ln>
          </p:spPr>
          <p:txBody>
            <a:bodyPr rtlCol="0" anchor="ctr"/>
            <a:lstStyle/>
            <a:p>
              <a:endParaRPr lang="en-EE"/>
            </a:p>
          </p:txBody>
        </p:sp>
      </p:grpSp>
      <p:grpSp>
        <p:nvGrpSpPr>
          <p:cNvPr id="16" name="Graphic 4">
            <a:extLst>
              <a:ext uri="{FF2B5EF4-FFF2-40B4-BE49-F238E27FC236}">
                <a16:creationId xmlns:a16="http://schemas.microsoft.com/office/drawing/2014/main" id="{DF2C0F18-ED50-CB20-3644-79832FAE12F4}"/>
              </a:ext>
            </a:extLst>
          </p:cNvPr>
          <p:cNvGrpSpPr/>
          <p:nvPr/>
        </p:nvGrpSpPr>
        <p:grpSpPr>
          <a:xfrm>
            <a:off x="10233025" y="2286000"/>
            <a:ext cx="1958128" cy="2286000"/>
            <a:chOff x="10233025" y="2286000"/>
            <a:chExt cx="1958128" cy="2286000"/>
          </a:xfrm>
        </p:grpSpPr>
        <p:sp>
          <p:nvSpPr>
            <p:cNvPr id="17" name="Freeform 16">
              <a:extLst>
                <a:ext uri="{FF2B5EF4-FFF2-40B4-BE49-F238E27FC236}">
                  <a16:creationId xmlns:a16="http://schemas.microsoft.com/office/drawing/2014/main" id="{BD75D78E-D9EF-CBD6-77E7-3CECBF96CA93}"/>
                </a:ext>
              </a:extLst>
            </p:cNvPr>
            <p:cNvSpPr/>
            <p:nvPr/>
          </p:nvSpPr>
          <p:spPr>
            <a:xfrm>
              <a:off x="10233025" y="2286000"/>
              <a:ext cx="979169" cy="2286000"/>
            </a:xfrm>
            <a:custGeom>
              <a:avLst/>
              <a:gdLst>
                <a:gd name="connsiteX0" fmla="*/ 0 w 979169"/>
                <a:gd name="connsiteY0" fmla="*/ 1336463 h 2286000"/>
                <a:gd name="connsiteX1" fmla="*/ 0 w 979169"/>
                <a:gd name="connsiteY1" fmla="*/ 0 h 2286000"/>
                <a:gd name="connsiteX2" fmla="*/ 99907 w 979169"/>
                <a:gd name="connsiteY2" fmla="*/ 187960 h 2286000"/>
                <a:gd name="connsiteX3" fmla="*/ 839258 w 979169"/>
                <a:gd name="connsiteY3" fmla="*/ 686435 h 2286000"/>
                <a:gd name="connsiteX4" fmla="*/ 979170 w 979169"/>
                <a:gd name="connsiteY4" fmla="*/ 949537 h 2286000"/>
                <a:gd name="connsiteX5" fmla="*/ 979170 w 979169"/>
                <a:gd name="connsiteY5" fmla="*/ 2286000 h 2286000"/>
                <a:gd name="connsiteX6" fmla="*/ 879263 w 979169"/>
                <a:gd name="connsiteY6" fmla="*/ 2098040 h 2286000"/>
                <a:gd name="connsiteX7" fmla="*/ 139912 w 979169"/>
                <a:gd name="connsiteY7" fmla="*/ 1599353 h 2286000"/>
                <a:gd name="connsiteX8" fmla="*/ 0 w 979169"/>
                <a:gd name="connsiteY8" fmla="*/ 1336463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169" h="2286000">
                  <a:moveTo>
                    <a:pt x="0" y="1336463"/>
                  </a:moveTo>
                  <a:lnTo>
                    <a:pt x="0" y="0"/>
                  </a:lnTo>
                  <a:cubicBezTo>
                    <a:pt x="0" y="75353"/>
                    <a:pt x="37465" y="145838"/>
                    <a:pt x="99907" y="187960"/>
                  </a:cubicBezTo>
                  <a:lnTo>
                    <a:pt x="839258" y="686435"/>
                  </a:lnTo>
                  <a:cubicBezTo>
                    <a:pt x="926677" y="745490"/>
                    <a:pt x="979170" y="843915"/>
                    <a:pt x="979170" y="949537"/>
                  </a:cubicBezTo>
                  <a:lnTo>
                    <a:pt x="979170" y="2286000"/>
                  </a:lnTo>
                  <a:cubicBezTo>
                    <a:pt x="979170" y="2210647"/>
                    <a:pt x="941705" y="2140162"/>
                    <a:pt x="879263" y="2098040"/>
                  </a:cubicBezTo>
                  <a:lnTo>
                    <a:pt x="139912" y="1599353"/>
                  </a:lnTo>
                  <a:cubicBezTo>
                    <a:pt x="52493" y="1540510"/>
                    <a:pt x="0" y="1441873"/>
                    <a:pt x="0" y="1336463"/>
                  </a:cubicBezTo>
                  <a:close/>
                </a:path>
              </a:pathLst>
            </a:custGeom>
            <a:solidFill>
              <a:srgbClr val="002E87"/>
            </a:solidFill>
            <a:ln w="2114" cap="flat">
              <a:noFill/>
              <a:prstDash val="solid"/>
              <a:miter/>
            </a:ln>
          </p:spPr>
          <p:txBody>
            <a:bodyPr rtlCol="0" anchor="ctr"/>
            <a:lstStyle/>
            <a:p>
              <a:endParaRPr lang="en-EE"/>
            </a:p>
          </p:txBody>
        </p:sp>
        <p:sp>
          <p:nvSpPr>
            <p:cNvPr id="18" name="Freeform 17">
              <a:extLst>
                <a:ext uri="{FF2B5EF4-FFF2-40B4-BE49-F238E27FC236}">
                  <a16:creationId xmlns:a16="http://schemas.microsoft.com/office/drawing/2014/main" id="{A7FA20D7-3CD8-BF23-FAF0-A78C882226D6}"/>
                </a:ext>
              </a:extLst>
            </p:cNvPr>
            <p:cNvSpPr/>
            <p:nvPr/>
          </p:nvSpPr>
          <p:spPr>
            <a:xfrm>
              <a:off x="11211983" y="2286000"/>
              <a:ext cx="979169" cy="2286000"/>
            </a:xfrm>
            <a:custGeom>
              <a:avLst/>
              <a:gdLst>
                <a:gd name="connsiteX0" fmla="*/ 979170 w 979169"/>
                <a:gd name="connsiteY0" fmla="*/ 1336463 h 2286000"/>
                <a:gd name="connsiteX1" fmla="*/ 979170 w 979169"/>
                <a:gd name="connsiteY1" fmla="*/ 0 h 2286000"/>
                <a:gd name="connsiteX2" fmla="*/ 879263 w 979169"/>
                <a:gd name="connsiteY2" fmla="*/ 187960 h 2286000"/>
                <a:gd name="connsiteX3" fmla="*/ 139912 w 979169"/>
                <a:gd name="connsiteY3" fmla="*/ 686647 h 2286000"/>
                <a:gd name="connsiteX4" fmla="*/ 0 w 979169"/>
                <a:gd name="connsiteY4" fmla="*/ 949748 h 2286000"/>
                <a:gd name="connsiteX5" fmla="*/ 0 w 979169"/>
                <a:gd name="connsiteY5" fmla="*/ 2286000 h 2286000"/>
                <a:gd name="connsiteX6" fmla="*/ 99907 w 979169"/>
                <a:gd name="connsiteY6" fmla="*/ 2098040 h 2286000"/>
                <a:gd name="connsiteX7" fmla="*/ 839258 w 979169"/>
                <a:gd name="connsiteY7" fmla="*/ 1599353 h 2286000"/>
                <a:gd name="connsiteX8" fmla="*/ 979170 w 979169"/>
                <a:gd name="connsiteY8" fmla="*/ 1336463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169" h="2286000">
                  <a:moveTo>
                    <a:pt x="979170" y="1336463"/>
                  </a:moveTo>
                  <a:lnTo>
                    <a:pt x="979170" y="0"/>
                  </a:lnTo>
                  <a:cubicBezTo>
                    <a:pt x="979170" y="75353"/>
                    <a:pt x="941705" y="145838"/>
                    <a:pt x="879263" y="187960"/>
                  </a:cubicBezTo>
                  <a:lnTo>
                    <a:pt x="139912" y="686647"/>
                  </a:lnTo>
                  <a:cubicBezTo>
                    <a:pt x="52493" y="745702"/>
                    <a:pt x="0" y="844127"/>
                    <a:pt x="0" y="949748"/>
                  </a:cubicBezTo>
                  <a:lnTo>
                    <a:pt x="0" y="2286000"/>
                  </a:lnTo>
                  <a:cubicBezTo>
                    <a:pt x="0" y="2210647"/>
                    <a:pt x="37465" y="2140162"/>
                    <a:pt x="99907" y="2098040"/>
                  </a:cubicBezTo>
                  <a:lnTo>
                    <a:pt x="839258" y="1599353"/>
                  </a:lnTo>
                  <a:cubicBezTo>
                    <a:pt x="926677" y="1540510"/>
                    <a:pt x="979170" y="1441873"/>
                    <a:pt x="979170" y="1336463"/>
                  </a:cubicBezTo>
                  <a:close/>
                </a:path>
              </a:pathLst>
            </a:custGeom>
            <a:solidFill>
              <a:schemeClr val="bg1"/>
            </a:solidFill>
            <a:ln w="2114" cap="flat">
              <a:noFill/>
              <a:prstDash val="solid"/>
              <a:miter/>
            </a:ln>
          </p:spPr>
          <p:txBody>
            <a:bodyPr rtlCol="0" anchor="ctr"/>
            <a:lstStyle/>
            <a:p>
              <a:endParaRPr lang="en-EE"/>
            </a:p>
          </p:txBody>
        </p:sp>
      </p:grpSp>
      <p:grpSp>
        <p:nvGrpSpPr>
          <p:cNvPr id="19" name="Graphic 4">
            <a:extLst>
              <a:ext uri="{FF2B5EF4-FFF2-40B4-BE49-F238E27FC236}">
                <a16:creationId xmlns:a16="http://schemas.microsoft.com/office/drawing/2014/main" id="{B1D8A455-9515-D547-FB79-65B208CE4F16}"/>
              </a:ext>
            </a:extLst>
          </p:cNvPr>
          <p:cNvGrpSpPr/>
          <p:nvPr/>
        </p:nvGrpSpPr>
        <p:grpSpPr>
          <a:xfrm>
            <a:off x="9254067" y="4572000"/>
            <a:ext cx="1958128" cy="2286000"/>
            <a:chOff x="9254067" y="4572000"/>
            <a:chExt cx="1958128" cy="2286000"/>
          </a:xfrm>
        </p:grpSpPr>
        <p:sp>
          <p:nvSpPr>
            <p:cNvPr id="20" name="Freeform 19">
              <a:extLst>
                <a:ext uri="{FF2B5EF4-FFF2-40B4-BE49-F238E27FC236}">
                  <a16:creationId xmlns:a16="http://schemas.microsoft.com/office/drawing/2014/main" id="{7054A07D-173F-56B9-187F-F1E24CBCC775}"/>
                </a:ext>
              </a:extLst>
            </p:cNvPr>
            <p:cNvSpPr/>
            <p:nvPr/>
          </p:nvSpPr>
          <p:spPr>
            <a:xfrm>
              <a:off x="9254067" y="4572000"/>
              <a:ext cx="979169" cy="2286000"/>
            </a:xfrm>
            <a:custGeom>
              <a:avLst/>
              <a:gdLst>
                <a:gd name="connsiteX0" fmla="*/ 0 w 979169"/>
                <a:gd name="connsiteY0" fmla="*/ 1336463 h 2286000"/>
                <a:gd name="connsiteX1" fmla="*/ 0 w 979169"/>
                <a:gd name="connsiteY1" fmla="*/ 0 h 2286000"/>
                <a:gd name="connsiteX2" fmla="*/ 99907 w 979169"/>
                <a:gd name="connsiteY2" fmla="*/ 187960 h 2286000"/>
                <a:gd name="connsiteX3" fmla="*/ 839258 w 979169"/>
                <a:gd name="connsiteY3" fmla="*/ 686646 h 2286000"/>
                <a:gd name="connsiteX4" fmla="*/ 979170 w 979169"/>
                <a:gd name="connsiteY4" fmla="*/ 949748 h 2286000"/>
                <a:gd name="connsiteX5" fmla="*/ 979170 w 979169"/>
                <a:gd name="connsiteY5" fmla="*/ 2286000 h 2286000"/>
                <a:gd name="connsiteX6" fmla="*/ 879263 w 979169"/>
                <a:gd name="connsiteY6" fmla="*/ 2098040 h 2286000"/>
                <a:gd name="connsiteX7" fmla="*/ 139912 w 979169"/>
                <a:gd name="connsiteY7" fmla="*/ 1599565 h 2286000"/>
                <a:gd name="connsiteX8" fmla="*/ 0 w 979169"/>
                <a:gd name="connsiteY8" fmla="*/ 1336463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169" h="2286000">
                  <a:moveTo>
                    <a:pt x="0" y="1336463"/>
                  </a:moveTo>
                  <a:lnTo>
                    <a:pt x="0" y="0"/>
                  </a:lnTo>
                  <a:cubicBezTo>
                    <a:pt x="0" y="75354"/>
                    <a:pt x="37465" y="145838"/>
                    <a:pt x="99907" y="187960"/>
                  </a:cubicBezTo>
                  <a:lnTo>
                    <a:pt x="839258" y="686646"/>
                  </a:lnTo>
                  <a:cubicBezTo>
                    <a:pt x="926677" y="745702"/>
                    <a:pt x="979170" y="844127"/>
                    <a:pt x="979170" y="949748"/>
                  </a:cubicBezTo>
                  <a:lnTo>
                    <a:pt x="979170" y="2286000"/>
                  </a:lnTo>
                  <a:cubicBezTo>
                    <a:pt x="979170" y="2210647"/>
                    <a:pt x="941705" y="2140162"/>
                    <a:pt x="879263" y="2098040"/>
                  </a:cubicBezTo>
                  <a:lnTo>
                    <a:pt x="139912" y="1599565"/>
                  </a:lnTo>
                  <a:cubicBezTo>
                    <a:pt x="52493" y="1540510"/>
                    <a:pt x="0" y="1441873"/>
                    <a:pt x="0" y="1336463"/>
                  </a:cubicBezTo>
                  <a:close/>
                </a:path>
              </a:pathLst>
            </a:custGeom>
            <a:solidFill>
              <a:srgbClr val="002E87"/>
            </a:solidFill>
            <a:ln w="2114" cap="flat">
              <a:noFill/>
              <a:prstDash val="solid"/>
              <a:miter/>
            </a:ln>
          </p:spPr>
          <p:txBody>
            <a:bodyPr rtlCol="0" anchor="ctr"/>
            <a:lstStyle/>
            <a:p>
              <a:endParaRPr lang="en-EE"/>
            </a:p>
          </p:txBody>
        </p:sp>
        <p:sp>
          <p:nvSpPr>
            <p:cNvPr id="21" name="Freeform 20">
              <a:extLst>
                <a:ext uri="{FF2B5EF4-FFF2-40B4-BE49-F238E27FC236}">
                  <a16:creationId xmlns:a16="http://schemas.microsoft.com/office/drawing/2014/main" id="{F97BBB3A-E836-4F58-1BCB-0E560EFA4ACA}"/>
                </a:ext>
              </a:extLst>
            </p:cNvPr>
            <p:cNvSpPr/>
            <p:nvPr/>
          </p:nvSpPr>
          <p:spPr>
            <a:xfrm>
              <a:off x="10233025" y="4572000"/>
              <a:ext cx="979169" cy="2286000"/>
            </a:xfrm>
            <a:custGeom>
              <a:avLst/>
              <a:gdLst>
                <a:gd name="connsiteX0" fmla="*/ 979170 w 979169"/>
                <a:gd name="connsiteY0" fmla="*/ 1336463 h 2286000"/>
                <a:gd name="connsiteX1" fmla="*/ 979170 w 979169"/>
                <a:gd name="connsiteY1" fmla="*/ 0 h 2286000"/>
                <a:gd name="connsiteX2" fmla="*/ 879263 w 979169"/>
                <a:gd name="connsiteY2" fmla="*/ 187960 h 2286000"/>
                <a:gd name="connsiteX3" fmla="*/ 139912 w 979169"/>
                <a:gd name="connsiteY3" fmla="*/ 686646 h 2286000"/>
                <a:gd name="connsiteX4" fmla="*/ 0 w 979169"/>
                <a:gd name="connsiteY4" fmla="*/ 949748 h 2286000"/>
                <a:gd name="connsiteX5" fmla="*/ 0 w 979169"/>
                <a:gd name="connsiteY5" fmla="*/ 2286000 h 2286000"/>
                <a:gd name="connsiteX6" fmla="*/ 99907 w 979169"/>
                <a:gd name="connsiteY6" fmla="*/ 2098040 h 2286000"/>
                <a:gd name="connsiteX7" fmla="*/ 839258 w 979169"/>
                <a:gd name="connsiteY7" fmla="*/ 1599565 h 2286000"/>
                <a:gd name="connsiteX8" fmla="*/ 979170 w 979169"/>
                <a:gd name="connsiteY8" fmla="*/ 1336463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169" h="2286000">
                  <a:moveTo>
                    <a:pt x="979170" y="1336463"/>
                  </a:moveTo>
                  <a:lnTo>
                    <a:pt x="979170" y="0"/>
                  </a:lnTo>
                  <a:cubicBezTo>
                    <a:pt x="979170" y="75354"/>
                    <a:pt x="941705" y="145838"/>
                    <a:pt x="879263" y="187960"/>
                  </a:cubicBezTo>
                  <a:lnTo>
                    <a:pt x="139912" y="686646"/>
                  </a:lnTo>
                  <a:cubicBezTo>
                    <a:pt x="52493" y="745702"/>
                    <a:pt x="0" y="844127"/>
                    <a:pt x="0" y="949748"/>
                  </a:cubicBezTo>
                  <a:lnTo>
                    <a:pt x="0" y="2286000"/>
                  </a:lnTo>
                  <a:cubicBezTo>
                    <a:pt x="0" y="2210647"/>
                    <a:pt x="37465" y="2140162"/>
                    <a:pt x="99907" y="2098040"/>
                  </a:cubicBezTo>
                  <a:lnTo>
                    <a:pt x="839258" y="1599565"/>
                  </a:lnTo>
                  <a:cubicBezTo>
                    <a:pt x="926677" y="1540510"/>
                    <a:pt x="979170" y="1441873"/>
                    <a:pt x="979170" y="1336463"/>
                  </a:cubicBezTo>
                  <a:close/>
                </a:path>
              </a:pathLst>
            </a:custGeom>
            <a:solidFill>
              <a:schemeClr val="bg1"/>
            </a:solidFill>
            <a:ln w="2114" cap="flat">
              <a:noFill/>
              <a:prstDash val="solid"/>
              <a:miter/>
            </a:ln>
          </p:spPr>
          <p:txBody>
            <a:bodyPr rtlCol="0" anchor="ctr"/>
            <a:lstStyle/>
            <a:p>
              <a:endParaRPr lang="en-EE"/>
            </a:p>
          </p:txBody>
        </p:sp>
      </p:grpSp>
    </p:spTree>
    <p:extLst>
      <p:ext uri="{BB962C8B-B14F-4D97-AF65-F5344CB8AC3E}">
        <p14:creationId xmlns:p14="http://schemas.microsoft.com/office/powerpoint/2010/main" val="548259972"/>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 Tiitelslaid (muster 1)">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8BBD0A14-00E8-D537-72D6-3CB7FB1BCBD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096000" y="0"/>
            <a:ext cx="12191998" cy="6857998"/>
          </a:xfrm>
          <a:prstGeom prst="rect">
            <a:avLst/>
          </a:prstGeom>
        </p:spPr>
      </p:pic>
      <p:sp>
        <p:nvSpPr>
          <p:cNvPr id="8" name="Date Placeholder 3">
            <a:extLst>
              <a:ext uri="{FF2B5EF4-FFF2-40B4-BE49-F238E27FC236}">
                <a16:creationId xmlns:a16="http://schemas.microsoft.com/office/drawing/2014/main" id="{4CCD59CF-7D0C-64E0-880A-82C337332B40}"/>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150">
                <a:solidFill>
                  <a:schemeClr val="bg1"/>
                </a:solidFill>
                <a:latin typeface="Roboto"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9" name="Footer Placeholder 4">
            <a:extLst>
              <a:ext uri="{FF2B5EF4-FFF2-40B4-BE49-F238E27FC236}">
                <a16:creationId xmlns:a16="http://schemas.microsoft.com/office/drawing/2014/main" id="{A5CFCEE8-97E1-CB35-C42B-C3ADE313F9D1}"/>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150">
                <a:solidFill>
                  <a:schemeClr val="bg1"/>
                </a:solidFill>
                <a:latin typeface="Roboto" panose="02000000000000000000" pitchFamily="2" charset="0"/>
                <a:ea typeface="Roboto" panose="02000000000000000000" pitchFamily="2" charset="0"/>
              </a:defRPr>
            </a:lvl1pPr>
          </a:lstStyle>
          <a:p>
            <a:endParaRPr lang="en-US"/>
          </a:p>
        </p:txBody>
      </p:sp>
      <p:sp>
        <p:nvSpPr>
          <p:cNvPr id="10" name="Slide Number Placeholder 5">
            <a:extLst>
              <a:ext uri="{FF2B5EF4-FFF2-40B4-BE49-F238E27FC236}">
                <a16:creationId xmlns:a16="http://schemas.microsoft.com/office/drawing/2014/main" id="{5D3182C0-473D-6E1F-0C58-59EB06781839}"/>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150">
                <a:solidFill>
                  <a:schemeClr val="bg1"/>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sp>
        <p:nvSpPr>
          <p:cNvPr id="2" name="Title 1">
            <a:extLst>
              <a:ext uri="{FF2B5EF4-FFF2-40B4-BE49-F238E27FC236}">
                <a16:creationId xmlns:a16="http://schemas.microsoft.com/office/drawing/2014/main" id="{AECAE18E-5DB3-4E58-AF78-7E74142D9A70}"/>
              </a:ext>
            </a:extLst>
          </p:cNvPr>
          <p:cNvSpPr>
            <a:spLocks noGrp="1"/>
          </p:cNvSpPr>
          <p:nvPr>
            <p:ph type="ctrTitle"/>
          </p:nvPr>
        </p:nvSpPr>
        <p:spPr>
          <a:xfrm>
            <a:off x="564115" y="1488163"/>
            <a:ext cx="4976260" cy="2387600"/>
          </a:xfrm>
        </p:spPr>
        <p:txBody>
          <a:bodyPr anchor="b"/>
          <a:lstStyle>
            <a:lvl1pPr algn="l">
              <a:defRPr sz="6000" spc="-150"/>
            </a:lvl1pPr>
          </a:lstStyle>
          <a:p>
            <a:r>
              <a:rPr lang="en-US"/>
              <a:t>Click to edit Master title style</a:t>
            </a:r>
          </a:p>
        </p:txBody>
      </p:sp>
      <p:sp>
        <p:nvSpPr>
          <p:cNvPr id="3" name="Subtitle 2">
            <a:extLst>
              <a:ext uri="{FF2B5EF4-FFF2-40B4-BE49-F238E27FC236}">
                <a16:creationId xmlns:a16="http://schemas.microsoft.com/office/drawing/2014/main" id="{8B9DC3CD-1339-4E9F-B25D-BF77B165D9B5}"/>
              </a:ext>
            </a:extLst>
          </p:cNvPr>
          <p:cNvSpPr>
            <a:spLocks noGrp="1"/>
          </p:cNvSpPr>
          <p:nvPr>
            <p:ph type="subTitle" idx="1"/>
          </p:nvPr>
        </p:nvSpPr>
        <p:spPr>
          <a:xfrm>
            <a:off x="566496" y="4141444"/>
            <a:ext cx="4976260" cy="1655762"/>
          </a:xfrm>
        </p:spPr>
        <p:txBody>
          <a:bodyPr/>
          <a:lstStyle>
            <a:lvl1pPr marL="0" indent="0" algn="l">
              <a:buNone/>
              <a:defRPr sz="2400" spc="-15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0487317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itelslaid (2 elemen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AE18E-5DB3-4E58-AF78-7E74142D9A70}"/>
              </a:ext>
            </a:extLst>
          </p:cNvPr>
          <p:cNvSpPr>
            <a:spLocks noGrp="1"/>
          </p:cNvSpPr>
          <p:nvPr>
            <p:ph type="ctrTitle"/>
          </p:nvPr>
        </p:nvSpPr>
        <p:spPr>
          <a:xfrm>
            <a:off x="564115" y="1488163"/>
            <a:ext cx="9144000" cy="2387600"/>
          </a:xfrm>
        </p:spPr>
        <p:txBody>
          <a:bodyPr anchor="b"/>
          <a:lstStyle>
            <a:lvl1pPr algn="l">
              <a:defRPr sz="6000" spc="-150"/>
            </a:lvl1pPr>
          </a:lstStyle>
          <a:p>
            <a:r>
              <a:rPr lang="en-US"/>
              <a:t>Click to edit Master title style</a:t>
            </a:r>
          </a:p>
        </p:txBody>
      </p:sp>
      <p:sp>
        <p:nvSpPr>
          <p:cNvPr id="3" name="Subtitle 2">
            <a:extLst>
              <a:ext uri="{FF2B5EF4-FFF2-40B4-BE49-F238E27FC236}">
                <a16:creationId xmlns:a16="http://schemas.microsoft.com/office/drawing/2014/main" id="{8B9DC3CD-1339-4E9F-B25D-BF77B165D9B5}"/>
              </a:ext>
            </a:extLst>
          </p:cNvPr>
          <p:cNvSpPr>
            <a:spLocks noGrp="1"/>
          </p:cNvSpPr>
          <p:nvPr>
            <p:ph type="subTitle" idx="1"/>
          </p:nvPr>
        </p:nvSpPr>
        <p:spPr>
          <a:xfrm>
            <a:off x="566496" y="4141444"/>
            <a:ext cx="9144000" cy="1655762"/>
          </a:xfrm>
        </p:spPr>
        <p:txBody>
          <a:bodyPr/>
          <a:lstStyle>
            <a:lvl1pPr marL="0" indent="0" algn="l">
              <a:buNone/>
              <a:defRPr sz="2400" spc="-15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7" name="Graphic 4">
            <a:extLst>
              <a:ext uri="{FF2B5EF4-FFF2-40B4-BE49-F238E27FC236}">
                <a16:creationId xmlns:a16="http://schemas.microsoft.com/office/drawing/2014/main" id="{E57F4069-72B5-6BEC-AA4E-2680C87BB3D5}"/>
              </a:ext>
            </a:extLst>
          </p:cNvPr>
          <p:cNvGrpSpPr/>
          <p:nvPr/>
        </p:nvGrpSpPr>
        <p:grpSpPr>
          <a:xfrm>
            <a:off x="9274175" y="0"/>
            <a:ext cx="2937192" cy="3429000"/>
            <a:chOff x="9274175" y="0"/>
            <a:chExt cx="2937192" cy="3429000"/>
          </a:xfrm>
        </p:grpSpPr>
        <p:sp>
          <p:nvSpPr>
            <p:cNvPr id="11" name="Freeform 10">
              <a:extLst>
                <a:ext uri="{FF2B5EF4-FFF2-40B4-BE49-F238E27FC236}">
                  <a16:creationId xmlns:a16="http://schemas.microsoft.com/office/drawing/2014/main" id="{D16896F3-F5F3-9209-48B3-D6480AE08CA2}"/>
                </a:ext>
              </a:extLst>
            </p:cNvPr>
            <p:cNvSpPr/>
            <p:nvPr/>
          </p:nvSpPr>
          <p:spPr>
            <a:xfrm>
              <a:off x="9274175" y="0"/>
              <a:ext cx="1468755" cy="3429000"/>
            </a:xfrm>
            <a:custGeom>
              <a:avLst/>
              <a:gdLst>
                <a:gd name="connsiteX0" fmla="*/ 0 w 1468755"/>
                <a:gd name="connsiteY0" fmla="*/ 2004695 h 3429000"/>
                <a:gd name="connsiteX1" fmla="*/ 0 w 1468755"/>
                <a:gd name="connsiteY1" fmla="*/ 0 h 3429000"/>
                <a:gd name="connsiteX2" fmla="*/ 149860 w 1468755"/>
                <a:gd name="connsiteY2" fmla="*/ 281940 h 3429000"/>
                <a:gd name="connsiteX3" fmla="*/ 1258888 w 1468755"/>
                <a:gd name="connsiteY3" fmla="*/ 1029970 h 3429000"/>
                <a:gd name="connsiteX4" fmla="*/ 1468755 w 1468755"/>
                <a:gd name="connsiteY4" fmla="*/ 1424623 h 3429000"/>
                <a:gd name="connsiteX5" fmla="*/ 1468755 w 1468755"/>
                <a:gd name="connsiteY5" fmla="*/ 3429000 h 3429000"/>
                <a:gd name="connsiteX6" fmla="*/ 1318895 w 1468755"/>
                <a:gd name="connsiteY6" fmla="*/ 3147060 h 3429000"/>
                <a:gd name="connsiteX7" fmla="*/ 209868 w 1468755"/>
                <a:gd name="connsiteY7" fmla="*/ 2399348 h 3429000"/>
                <a:gd name="connsiteX8" fmla="*/ 0 w 1468755"/>
                <a:gd name="connsiteY8" fmla="*/ 2004695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8755" h="3429000">
                  <a:moveTo>
                    <a:pt x="0" y="2004695"/>
                  </a:moveTo>
                  <a:lnTo>
                    <a:pt x="0" y="0"/>
                  </a:lnTo>
                  <a:cubicBezTo>
                    <a:pt x="0" y="113030"/>
                    <a:pt x="56198" y="218758"/>
                    <a:pt x="149860" y="281940"/>
                  </a:cubicBezTo>
                  <a:lnTo>
                    <a:pt x="1258888" y="1029970"/>
                  </a:lnTo>
                  <a:cubicBezTo>
                    <a:pt x="1390015" y="1118553"/>
                    <a:pt x="1468755" y="1266190"/>
                    <a:pt x="1468755" y="1424623"/>
                  </a:cubicBezTo>
                  <a:lnTo>
                    <a:pt x="1468755" y="3429000"/>
                  </a:lnTo>
                  <a:cubicBezTo>
                    <a:pt x="1468755" y="3315970"/>
                    <a:pt x="1412558" y="3210243"/>
                    <a:pt x="1318895" y="3147060"/>
                  </a:cubicBezTo>
                  <a:lnTo>
                    <a:pt x="209868" y="2399348"/>
                  </a:lnTo>
                  <a:cubicBezTo>
                    <a:pt x="78740" y="2310765"/>
                    <a:pt x="0" y="2162810"/>
                    <a:pt x="0" y="2004695"/>
                  </a:cubicBezTo>
                  <a:close/>
                </a:path>
              </a:pathLst>
            </a:custGeom>
            <a:solidFill>
              <a:srgbClr val="002E87"/>
            </a:solidFill>
            <a:ln w="3170" cap="flat">
              <a:noFill/>
              <a:prstDash val="solid"/>
              <a:miter/>
            </a:ln>
          </p:spPr>
          <p:txBody>
            <a:bodyPr rtlCol="0" anchor="ctr"/>
            <a:lstStyle/>
            <a:p>
              <a:endParaRPr lang="en-EE"/>
            </a:p>
          </p:txBody>
        </p:sp>
        <p:sp>
          <p:nvSpPr>
            <p:cNvPr id="12" name="Freeform 11">
              <a:extLst>
                <a:ext uri="{FF2B5EF4-FFF2-40B4-BE49-F238E27FC236}">
                  <a16:creationId xmlns:a16="http://schemas.microsoft.com/office/drawing/2014/main" id="{FEAEFD0F-EA04-CFF7-56F5-85A77E28050F}"/>
                </a:ext>
              </a:extLst>
            </p:cNvPr>
            <p:cNvSpPr/>
            <p:nvPr/>
          </p:nvSpPr>
          <p:spPr>
            <a:xfrm>
              <a:off x="10742612" y="0"/>
              <a:ext cx="1468754" cy="3429000"/>
            </a:xfrm>
            <a:custGeom>
              <a:avLst/>
              <a:gdLst>
                <a:gd name="connsiteX0" fmla="*/ 1468755 w 1468754"/>
                <a:gd name="connsiteY0" fmla="*/ 2004695 h 3429000"/>
                <a:gd name="connsiteX1" fmla="*/ 1468755 w 1468754"/>
                <a:gd name="connsiteY1" fmla="*/ 0 h 3429000"/>
                <a:gd name="connsiteX2" fmla="*/ 1318895 w 1468754"/>
                <a:gd name="connsiteY2" fmla="*/ 281940 h 3429000"/>
                <a:gd name="connsiteX3" fmla="*/ 209867 w 1468754"/>
                <a:gd name="connsiteY3" fmla="*/ 1029652 h 3429000"/>
                <a:gd name="connsiteX4" fmla="*/ 0 w 1468754"/>
                <a:gd name="connsiteY4" fmla="*/ 1424305 h 3429000"/>
                <a:gd name="connsiteX5" fmla="*/ 0 w 1468754"/>
                <a:gd name="connsiteY5" fmla="*/ 3429000 h 3429000"/>
                <a:gd name="connsiteX6" fmla="*/ 149860 w 1468754"/>
                <a:gd name="connsiteY6" fmla="*/ 3147060 h 3429000"/>
                <a:gd name="connsiteX7" fmla="*/ 1258888 w 1468754"/>
                <a:gd name="connsiteY7" fmla="*/ 2399348 h 3429000"/>
                <a:gd name="connsiteX8" fmla="*/ 1468755 w 1468754"/>
                <a:gd name="connsiteY8" fmla="*/ 2004695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8754" h="3429000">
                  <a:moveTo>
                    <a:pt x="1468755" y="2004695"/>
                  </a:moveTo>
                  <a:lnTo>
                    <a:pt x="1468755" y="0"/>
                  </a:lnTo>
                  <a:cubicBezTo>
                    <a:pt x="1468755" y="113030"/>
                    <a:pt x="1412558" y="218758"/>
                    <a:pt x="1318895" y="281940"/>
                  </a:cubicBezTo>
                  <a:lnTo>
                    <a:pt x="209867" y="1029652"/>
                  </a:lnTo>
                  <a:cubicBezTo>
                    <a:pt x="78740" y="1118235"/>
                    <a:pt x="0" y="1265873"/>
                    <a:pt x="0" y="1424305"/>
                  </a:cubicBezTo>
                  <a:lnTo>
                    <a:pt x="0" y="3429000"/>
                  </a:lnTo>
                  <a:cubicBezTo>
                    <a:pt x="0" y="3315970"/>
                    <a:pt x="56198" y="3210243"/>
                    <a:pt x="149860" y="3147060"/>
                  </a:cubicBezTo>
                  <a:lnTo>
                    <a:pt x="1258888" y="2399348"/>
                  </a:lnTo>
                  <a:cubicBezTo>
                    <a:pt x="1390015" y="2310765"/>
                    <a:pt x="1468755" y="2162810"/>
                    <a:pt x="1468755" y="2004695"/>
                  </a:cubicBezTo>
                  <a:close/>
                </a:path>
              </a:pathLst>
            </a:custGeom>
            <a:solidFill>
              <a:srgbClr val="0072CE"/>
            </a:solidFill>
            <a:ln w="3170" cap="flat">
              <a:noFill/>
              <a:prstDash val="solid"/>
              <a:miter/>
            </a:ln>
          </p:spPr>
          <p:txBody>
            <a:bodyPr rtlCol="0" anchor="ctr"/>
            <a:lstStyle/>
            <a:p>
              <a:endParaRPr lang="en-EE"/>
            </a:p>
          </p:txBody>
        </p:sp>
      </p:grpSp>
      <p:grpSp>
        <p:nvGrpSpPr>
          <p:cNvPr id="16" name="Graphic 4">
            <a:extLst>
              <a:ext uri="{FF2B5EF4-FFF2-40B4-BE49-F238E27FC236}">
                <a16:creationId xmlns:a16="http://schemas.microsoft.com/office/drawing/2014/main" id="{810D6724-1831-84F3-B5A9-B3D6ADFF09D3}"/>
              </a:ext>
            </a:extLst>
          </p:cNvPr>
          <p:cNvGrpSpPr/>
          <p:nvPr/>
        </p:nvGrpSpPr>
        <p:grpSpPr>
          <a:xfrm>
            <a:off x="10742612" y="3429000"/>
            <a:ext cx="2937192" cy="3429000"/>
            <a:chOff x="10742612" y="3429000"/>
            <a:chExt cx="2937192" cy="3429000"/>
          </a:xfrm>
        </p:grpSpPr>
        <p:sp>
          <p:nvSpPr>
            <p:cNvPr id="17" name="Freeform 16">
              <a:extLst>
                <a:ext uri="{FF2B5EF4-FFF2-40B4-BE49-F238E27FC236}">
                  <a16:creationId xmlns:a16="http://schemas.microsoft.com/office/drawing/2014/main" id="{3717DA64-05A3-9811-E976-C511A6D7970E}"/>
                </a:ext>
              </a:extLst>
            </p:cNvPr>
            <p:cNvSpPr/>
            <p:nvPr/>
          </p:nvSpPr>
          <p:spPr>
            <a:xfrm>
              <a:off x="10742612" y="3429000"/>
              <a:ext cx="1468754" cy="3429000"/>
            </a:xfrm>
            <a:custGeom>
              <a:avLst/>
              <a:gdLst>
                <a:gd name="connsiteX0" fmla="*/ 0 w 1468754"/>
                <a:gd name="connsiteY0" fmla="*/ 2004695 h 3429000"/>
                <a:gd name="connsiteX1" fmla="*/ 0 w 1468754"/>
                <a:gd name="connsiteY1" fmla="*/ 0 h 3429000"/>
                <a:gd name="connsiteX2" fmla="*/ 149860 w 1468754"/>
                <a:gd name="connsiteY2" fmla="*/ 281940 h 3429000"/>
                <a:gd name="connsiteX3" fmla="*/ 1258888 w 1468754"/>
                <a:gd name="connsiteY3" fmla="*/ 1029653 h 3429000"/>
                <a:gd name="connsiteX4" fmla="*/ 1468755 w 1468754"/>
                <a:gd name="connsiteY4" fmla="*/ 1424305 h 3429000"/>
                <a:gd name="connsiteX5" fmla="*/ 1468755 w 1468754"/>
                <a:gd name="connsiteY5" fmla="*/ 3429000 h 3429000"/>
                <a:gd name="connsiteX6" fmla="*/ 1318895 w 1468754"/>
                <a:gd name="connsiteY6" fmla="*/ 3147060 h 3429000"/>
                <a:gd name="connsiteX7" fmla="*/ 209867 w 1468754"/>
                <a:gd name="connsiteY7" fmla="*/ 2399030 h 3429000"/>
                <a:gd name="connsiteX8" fmla="*/ 0 w 1468754"/>
                <a:gd name="connsiteY8" fmla="*/ 2004695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8754" h="3429000">
                  <a:moveTo>
                    <a:pt x="0" y="2004695"/>
                  </a:moveTo>
                  <a:lnTo>
                    <a:pt x="0" y="0"/>
                  </a:lnTo>
                  <a:cubicBezTo>
                    <a:pt x="0" y="113030"/>
                    <a:pt x="56198" y="218758"/>
                    <a:pt x="149860" y="281940"/>
                  </a:cubicBezTo>
                  <a:lnTo>
                    <a:pt x="1258888" y="1029653"/>
                  </a:lnTo>
                  <a:cubicBezTo>
                    <a:pt x="1390015" y="1118235"/>
                    <a:pt x="1468755" y="1265872"/>
                    <a:pt x="1468755" y="1424305"/>
                  </a:cubicBezTo>
                  <a:lnTo>
                    <a:pt x="1468755" y="3429000"/>
                  </a:lnTo>
                  <a:cubicBezTo>
                    <a:pt x="1468755" y="3315970"/>
                    <a:pt x="1412558" y="3210243"/>
                    <a:pt x="1318895" y="3147060"/>
                  </a:cubicBezTo>
                  <a:lnTo>
                    <a:pt x="209867" y="2399030"/>
                  </a:lnTo>
                  <a:cubicBezTo>
                    <a:pt x="78740" y="2310765"/>
                    <a:pt x="0" y="2162810"/>
                    <a:pt x="0" y="2004695"/>
                  </a:cubicBezTo>
                  <a:close/>
                </a:path>
              </a:pathLst>
            </a:custGeom>
            <a:solidFill>
              <a:srgbClr val="002E87"/>
            </a:solidFill>
            <a:ln w="3170" cap="flat">
              <a:noFill/>
              <a:prstDash val="solid"/>
              <a:miter/>
            </a:ln>
          </p:spPr>
          <p:txBody>
            <a:bodyPr rtlCol="0" anchor="ctr"/>
            <a:lstStyle/>
            <a:p>
              <a:endParaRPr lang="en-EE"/>
            </a:p>
          </p:txBody>
        </p:sp>
        <p:sp>
          <p:nvSpPr>
            <p:cNvPr id="18" name="Freeform 17">
              <a:extLst>
                <a:ext uri="{FF2B5EF4-FFF2-40B4-BE49-F238E27FC236}">
                  <a16:creationId xmlns:a16="http://schemas.microsoft.com/office/drawing/2014/main" id="{5266DF42-3FAA-DE07-A883-39DE961B41D9}"/>
                </a:ext>
              </a:extLst>
            </p:cNvPr>
            <p:cNvSpPr/>
            <p:nvPr/>
          </p:nvSpPr>
          <p:spPr>
            <a:xfrm>
              <a:off x="12211050" y="3429000"/>
              <a:ext cx="1468754" cy="3429000"/>
            </a:xfrm>
            <a:custGeom>
              <a:avLst/>
              <a:gdLst>
                <a:gd name="connsiteX0" fmla="*/ 1468755 w 1468754"/>
                <a:gd name="connsiteY0" fmla="*/ 2004695 h 3429000"/>
                <a:gd name="connsiteX1" fmla="*/ 1468755 w 1468754"/>
                <a:gd name="connsiteY1" fmla="*/ 0 h 3429000"/>
                <a:gd name="connsiteX2" fmla="*/ 1318895 w 1468754"/>
                <a:gd name="connsiteY2" fmla="*/ 281940 h 3429000"/>
                <a:gd name="connsiteX3" fmla="*/ 209867 w 1468754"/>
                <a:gd name="connsiteY3" fmla="*/ 1029970 h 3429000"/>
                <a:gd name="connsiteX4" fmla="*/ 0 w 1468754"/>
                <a:gd name="connsiteY4" fmla="*/ 1424622 h 3429000"/>
                <a:gd name="connsiteX5" fmla="*/ 0 w 1468754"/>
                <a:gd name="connsiteY5" fmla="*/ 3429000 h 3429000"/>
                <a:gd name="connsiteX6" fmla="*/ 149860 w 1468754"/>
                <a:gd name="connsiteY6" fmla="*/ 3147060 h 3429000"/>
                <a:gd name="connsiteX7" fmla="*/ 1258888 w 1468754"/>
                <a:gd name="connsiteY7" fmla="*/ 2399030 h 3429000"/>
                <a:gd name="connsiteX8" fmla="*/ 1468755 w 1468754"/>
                <a:gd name="connsiteY8" fmla="*/ 2004695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8754" h="3429000">
                  <a:moveTo>
                    <a:pt x="1468755" y="2004695"/>
                  </a:moveTo>
                  <a:lnTo>
                    <a:pt x="1468755" y="0"/>
                  </a:lnTo>
                  <a:cubicBezTo>
                    <a:pt x="1468755" y="113030"/>
                    <a:pt x="1412558" y="218758"/>
                    <a:pt x="1318895" y="281940"/>
                  </a:cubicBezTo>
                  <a:lnTo>
                    <a:pt x="209867" y="1029970"/>
                  </a:lnTo>
                  <a:cubicBezTo>
                    <a:pt x="78740" y="1118553"/>
                    <a:pt x="0" y="1266190"/>
                    <a:pt x="0" y="1424622"/>
                  </a:cubicBezTo>
                  <a:lnTo>
                    <a:pt x="0" y="3429000"/>
                  </a:lnTo>
                  <a:cubicBezTo>
                    <a:pt x="0" y="3315970"/>
                    <a:pt x="56198" y="3210243"/>
                    <a:pt x="149860" y="3147060"/>
                  </a:cubicBezTo>
                  <a:lnTo>
                    <a:pt x="1258888" y="2399030"/>
                  </a:lnTo>
                  <a:cubicBezTo>
                    <a:pt x="1390015" y="2310765"/>
                    <a:pt x="1468755" y="2162810"/>
                    <a:pt x="1468755" y="2004695"/>
                  </a:cubicBezTo>
                  <a:close/>
                </a:path>
              </a:pathLst>
            </a:custGeom>
            <a:solidFill>
              <a:srgbClr val="0072CE"/>
            </a:solidFill>
            <a:ln w="3170" cap="flat">
              <a:noFill/>
              <a:prstDash val="solid"/>
              <a:miter/>
            </a:ln>
          </p:spPr>
          <p:txBody>
            <a:bodyPr rtlCol="0" anchor="ctr"/>
            <a:lstStyle/>
            <a:p>
              <a:endParaRPr lang="en-EE"/>
            </a:p>
          </p:txBody>
        </p:sp>
      </p:grpSp>
      <p:sp>
        <p:nvSpPr>
          <p:cNvPr id="4" name="Date Placeholder 3">
            <a:extLst>
              <a:ext uri="{FF2B5EF4-FFF2-40B4-BE49-F238E27FC236}">
                <a16:creationId xmlns:a16="http://schemas.microsoft.com/office/drawing/2014/main" id="{6FB0DE88-C14C-5A5A-80FC-0F54815BA2B8}"/>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150">
                <a:solidFill>
                  <a:srgbClr val="002E87"/>
                </a:solidFill>
                <a:latin typeface="Roboto"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5" name="Footer Placeholder 4">
            <a:extLst>
              <a:ext uri="{FF2B5EF4-FFF2-40B4-BE49-F238E27FC236}">
                <a16:creationId xmlns:a16="http://schemas.microsoft.com/office/drawing/2014/main" id="{5A5A3A46-83B5-1643-E608-499EB7CAFC8A}"/>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150">
                <a:solidFill>
                  <a:srgbClr val="002E87"/>
                </a:solidFill>
                <a:latin typeface="Roboto" panose="02000000000000000000" pitchFamily="2" charset="0"/>
                <a:ea typeface="Roboto" panose="02000000000000000000" pitchFamily="2" charset="0"/>
              </a:defRPr>
            </a:lvl1pPr>
          </a:lstStyle>
          <a:p>
            <a:endParaRPr lang="en-US"/>
          </a:p>
        </p:txBody>
      </p:sp>
      <p:sp>
        <p:nvSpPr>
          <p:cNvPr id="6" name="Slide Number Placeholder 5">
            <a:extLst>
              <a:ext uri="{FF2B5EF4-FFF2-40B4-BE49-F238E27FC236}">
                <a16:creationId xmlns:a16="http://schemas.microsoft.com/office/drawing/2014/main" id="{D062C323-6CF2-E4F0-3338-AEC7654CA38C}"/>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150">
                <a:solidFill>
                  <a:srgbClr val="002E87"/>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spTree>
    <p:extLst>
      <p:ext uri="{BB962C8B-B14F-4D97-AF65-F5344CB8AC3E}">
        <p14:creationId xmlns:p14="http://schemas.microsoft.com/office/powerpoint/2010/main" val="1951687111"/>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 Tiitelslaid (muster 2)">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8BBD0A14-00E8-D537-72D6-3CB7FB1BCBD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096000" y="0"/>
            <a:ext cx="12191998" cy="6857998"/>
          </a:xfrm>
          <a:prstGeom prst="rect">
            <a:avLst/>
          </a:prstGeom>
        </p:spPr>
      </p:pic>
      <p:sp>
        <p:nvSpPr>
          <p:cNvPr id="8" name="Date Placeholder 3">
            <a:extLst>
              <a:ext uri="{FF2B5EF4-FFF2-40B4-BE49-F238E27FC236}">
                <a16:creationId xmlns:a16="http://schemas.microsoft.com/office/drawing/2014/main" id="{4CCD59CF-7D0C-64E0-880A-82C337332B40}"/>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150">
                <a:solidFill>
                  <a:schemeClr val="bg1"/>
                </a:solidFill>
                <a:latin typeface="Roboto"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9" name="Footer Placeholder 4">
            <a:extLst>
              <a:ext uri="{FF2B5EF4-FFF2-40B4-BE49-F238E27FC236}">
                <a16:creationId xmlns:a16="http://schemas.microsoft.com/office/drawing/2014/main" id="{A5CFCEE8-97E1-CB35-C42B-C3ADE313F9D1}"/>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150">
                <a:solidFill>
                  <a:schemeClr val="bg1"/>
                </a:solidFill>
                <a:latin typeface="Roboto" panose="02000000000000000000" pitchFamily="2" charset="0"/>
                <a:ea typeface="Roboto" panose="02000000000000000000" pitchFamily="2" charset="0"/>
              </a:defRPr>
            </a:lvl1pPr>
          </a:lstStyle>
          <a:p>
            <a:endParaRPr lang="en-US"/>
          </a:p>
        </p:txBody>
      </p:sp>
      <p:sp>
        <p:nvSpPr>
          <p:cNvPr id="10" name="Slide Number Placeholder 5">
            <a:extLst>
              <a:ext uri="{FF2B5EF4-FFF2-40B4-BE49-F238E27FC236}">
                <a16:creationId xmlns:a16="http://schemas.microsoft.com/office/drawing/2014/main" id="{5D3182C0-473D-6E1F-0C58-59EB06781839}"/>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150">
                <a:solidFill>
                  <a:schemeClr val="bg1"/>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sp>
        <p:nvSpPr>
          <p:cNvPr id="2" name="Title 1">
            <a:extLst>
              <a:ext uri="{FF2B5EF4-FFF2-40B4-BE49-F238E27FC236}">
                <a16:creationId xmlns:a16="http://schemas.microsoft.com/office/drawing/2014/main" id="{AECAE18E-5DB3-4E58-AF78-7E74142D9A70}"/>
              </a:ext>
            </a:extLst>
          </p:cNvPr>
          <p:cNvSpPr>
            <a:spLocks noGrp="1"/>
          </p:cNvSpPr>
          <p:nvPr>
            <p:ph type="ctrTitle"/>
          </p:nvPr>
        </p:nvSpPr>
        <p:spPr>
          <a:xfrm>
            <a:off x="564115" y="1488163"/>
            <a:ext cx="4976260" cy="2387600"/>
          </a:xfrm>
        </p:spPr>
        <p:txBody>
          <a:bodyPr anchor="b"/>
          <a:lstStyle>
            <a:lvl1pPr algn="l">
              <a:defRPr sz="6000" spc="-150"/>
            </a:lvl1pPr>
          </a:lstStyle>
          <a:p>
            <a:r>
              <a:rPr lang="en-US"/>
              <a:t>Click to edit Master title style</a:t>
            </a:r>
          </a:p>
        </p:txBody>
      </p:sp>
      <p:sp>
        <p:nvSpPr>
          <p:cNvPr id="3" name="Subtitle 2">
            <a:extLst>
              <a:ext uri="{FF2B5EF4-FFF2-40B4-BE49-F238E27FC236}">
                <a16:creationId xmlns:a16="http://schemas.microsoft.com/office/drawing/2014/main" id="{8B9DC3CD-1339-4E9F-B25D-BF77B165D9B5}"/>
              </a:ext>
            </a:extLst>
          </p:cNvPr>
          <p:cNvSpPr>
            <a:spLocks noGrp="1"/>
          </p:cNvSpPr>
          <p:nvPr>
            <p:ph type="subTitle" idx="1"/>
          </p:nvPr>
        </p:nvSpPr>
        <p:spPr>
          <a:xfrm>
            <a:off x="566496" y="4141444"/>
            <a:ext cx="4976260" cy="1655762"/>
          </a:xfrm>
        </p:spPr>
        <p:txBody>
          <a:bodyPr/>
          <a:lstStyle>
            <a:lvl1pPr marL="0" indent="0" algn="l">
              <a:buNone/>
              <a:defRPr sz="2400" spc="-15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79290172"/>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ühi slai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058B40-AA88-49E2-8792-AD9C9ADFE518}"/>
              </a:ext>
            </a:extLst>
          </p:cNvPr>
          <p:cNvSpPr>
            <a:spLocks noGrp="1"/>
          </p:cNvSpPr>
          <p:nvPr>
            <p:ph type="dt" sz="half" idx="10"/>
          </p:nvPr>
        </p:nvSpPr>
        <p:spPr/>
        <p:txBody>
          <a:bodyPr wrap="square"/>
          <a:lstStyle/>
          <a:p>
            <a:fld id="{1E7498D3-B141-4230-9A6E-1165E0F2A8AF}" type="datetimeFigureOut">
              <a:rPr lang="en-US" smtClean="0"/>
              <a:t>11/17/2023</a:t>
            </a:fld>
            <a:endParaRPr lang="en-US"/>
          </a:p>
        </p:txBody>
      </p:sp>
      <p:sp>
        <p:nvSpPr>
          <p:cNvPr id="3" name="Footer Placeholder 2">
            <a:extLst>
              <a:ext uri="{FF2B5EF4-FFF2-40B4-BE49-F238E27FC236}">
                <a16:creationId xmlns:a16="http://schemas.microsoft.com/office/drawing/2014/main" id="{FD4DEA79-77BE-464E-9BE2-C1A2E3A3A0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2925FF-CAE7-40DB-81F6-64DD8222E6F1}"/>
              </a:ext>
            </a:extLst>
          </p:cNvPr>
          <p:cNvSpPr>
            <a:spLocks noGrp="1"/>
          </p:cNvSpPr>
          <p:nvPr>
            <p:ph type="sldNum" sz="quarter" idx="12"/>
          </p:nvPr>
        </p:nvSpPr>
        <p:spPr/>
        <p:txBody>
          <a:bodyPr wrap="square"/>
          <a:lstStyle/>
          <a:p>
            <a:fld id="{60449F8C-1720-47E9-9229-DBBC5A9AAC2E}" type="slidenum">
              <a:rPr lang="en-US" smtClean="0"/>
              <a:t>‹#›</a:t>
            </a:fld>
            <a:endParaRPr lang="en-US"/>
          </a:p>
        </p:txBody>
      </p:sp>
    </p:spTree>
    <p:extLst>
      <p:ext uri="{BB962C8B-B14F-4D97-AF65-F5344CB8AC3E}">
        <p14:creationId xmlns:p14="http://schemas.microsoft.com/office/powerpoint/2010/main" val="3308379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olmene jaotu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69A3DC-82A2-185E-5AB8-BD65E7BBB0E1}"/>
              </a:ext>
            </a:extLst>
          </p:cNvPr>
          <p:cNvSpPr/>
          <p:nvPr userDrawn="1"/>
        </p:nvSpPr>
        <p:spPr>
          <a:xfrm>
            <a:off x="4064000" y="0"/>
            <a:ext cx="406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7" name="Rectangle 6">
            <a:extLst>
              <a:ext uri="{FF2B5EF4-FFF2-40B4-BE49-F238E27FC236}">
                <a16:creationId xmlns:a16="http://schemas.microsoft.com/office/drawing/2014/main" id="{AFAB41A4-D4E5-00BC-7747-37521F2AF173}"/>
              </a:ext>
            </a:extLst>
          </p:cNvPr>
          <p:cNvSpPr/>
          <p:nvPr userDrawn="1"/>
        </p:nvSpPr>
        <p:spPr>
          <a:xfrm>
            <a:off x="8128000" y="0"/>
            <a:ext cx="4064000" cy="6858000"/>
          </a:xfrm>
          <a:prstGeom prst="rect">
            <a:avLst/>
          </a:prstGeom>
          <a:solidFill>
            <a:srgbClr val="002E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2" name="Date Placeholder 1">
            <a:extLst>
              <a:ext uri="{FF2B5EF4-FFF2-40B4-BE49-F238E27FC236}">
                <a16:creationId xmlns:a16="http://schemas.microsoft.com/office/drawing/2014/main" id="{92058B40-AA88-49E2-8792-AD9C9ADFE518}"/>
              </a:ext>
            </a:extLst>
          </p:cNvPr>
          <p:cNvSpPr>
            <a:spLocks noGrp="1"/>
          </p:cNvSpPr>
          <p:nvPr>
            <p:ph type="dt" sz="half" idx="10"/>
          </p:nvPr>
        </p:nvSpPr>
        <p:spPr/>
        <p:txBody>
          <a:bodyPr wrap="square"/>
          <a:lstStyle/>
          <a:p>
            <a:fld id="{1E7498D3-B141-4230-9A6E-1165E0F2A8AF}" type="datetimeFigureOut">
              <a:rPr lang="en-US" smtClean="0"/>
              <a:t>11/17/2023</a:t>
            </a:fld>
            <a:endParaRPr lang="en-US"/>
          </a:p>
        </p:txBody>
      </p:sp>
      <p:sp>
        <p:nvSpPr>
          <p:cNvPr id="3" name="Footer Placeholder 2">
            <a:extLst>
              <a:ext uri="{FF2B5EF4-FFF2-40B4-BE49-F238E27FC236}">
                <a16:creationId xmlns:a16="http://schemas.microsoft.com/office/drawing/2014/main" id="{FD4DEA79-77BE-464E-9BE2-C1A2E3A3A046}"/>
              </a:ext>
            </a:extLst>
          </p:cNvPr>
          <p:cNvSpPr>
            <a:spLocks noGrp="1"/>
          </p:cNvSpPr>
          <p:nvPr>
            <p:ph type="ftr" sz="quarter" idx="11"/>
          </p:nvPr>
        </p:nvSpPr>
        <p:spPr/>
        <p:txBody>
          <a:bodyPr/>
          <a:lstStyle>
            <a:lvl1pPr>
              <a:defRPr>
                <a:solidFill>
                  <a:srgbClr val="002E87"/>
                </a:solidFill>
              </a:defRPr>
            </a:lvl1pPr>
          </a:lstStyle>
          <a:p>
            <a:endParaRPr lang="en-US"/>
          </a:p>
        </p:txBody>
      </p:sp>
      <p:sp>
        <p:nvSpPr>
          <p:cNvPr id="4" name="Slide Number Placeholder 3">
            <a:extLst>
              <a:ext uri="{FF2B5EF4-FFF2-40B4-BE49-F238E27FC236}">
                <a16:creationId xmlns:a16="http://schemas.microsoft.com/office/drawing/2014/main" id="{222925FF-CAE7-40DB-81F6-64DD8222E6F1}"/>
              </a:ext>
            </a:extLst>
          </p:cNvPr>
          <p:cNvSpPr>
            <a:spLocks noGrp="1"/>
          </p:cNvSpPr>
          <p:nvPr>
            <p:ph type="sldNum" sz="quarter" idx="12"/>
          </p:nvPr>
        </p:nvSpPr>
        <p:spPr/>
        <p:txBody>
          <a:bodyPr wrap="square"/>
          <a:lstStyle/>
          <a:p>
            <a:fld id="{60449F8C-1720-47E9-9229-DBBC5A9AAC2E}" type="slidenum">
              <a:rPr lang="en-US" smtClean="0"/>
              <a:t>‹#›</a:t>
            </a:fld>
            <a:endParaRPr lang="en-US"/>
          </a:p>
        </p:txBody>
      </p:sp>
      <p:sp>
        <p:nvSpPr>
          <p:cNvPr id="5" name="Rectangle 4">
            <a:extLst>
              <a:ext uri="{FF2B5EF4-FFF2-40B4-BE49-F238E27FC236}">
                <a16:creationId xmlns:a16="http://schemas.microsoft.com/office/drawing/2014/main" id="{13C6F0AE-B319-6A13-0FA7-53062F484F30}"/>
              </a:ext>
            </a:extLst>
          </p:cNvPr>
          <p:cNvSpPr/>
          <p:nvPr userDrawn="1"/>
        </p:nvSpPr>
        <p:spPr>
          <a:xfrm>
            <a:off x="0" y="0"/>
            <a:ext cx="406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11" name="Text Placeholder 12">
            <a:extLst>
              <a:ext uri="{FF2B5EF4-FFF2-40B4-BE49-F238E27FC236}">
                <a16:creationId xmlns:a16="http://schemas.microsoft.com/office/drawing/2014/main" id="{6F798046-95C7-2F86-6F28-A1FFFBC73967}"/>
              </a:ext>
            </a:extLst>
          </p:cNvPr>
          <p:cNvSpPr>
            <a:spLocks noGrp="1"/>
          </p:cNvSpPr>
          <p:nvPr>
            <p:ph type="body" sz="quarter" idx="13"/>
          </p:nvPr>
        </p:nvSpPr>
        <p:spPr>
          <a:xfrm>
            <a:off x="617537" y="2860430"/>
            <a:ext cx="2828925" cy="3117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12" name="Text Placeholder 12">
            <a:extLst>
              <a:ext uri="{FF2B5EF4-FFF2-40B4-BE49-F238E27FC236}">
                <a16:creationId xmlns:a16="http://schemas.microsoft.com/office/drawing/2014/main" id="{1EF2CD3B-B0A9-9E2F-5069-653A41B2E46E}"/>
              </a:ext>
            </a:extLst>
          </p:cNvPr>
          <p:cNvSpPr>
            <a:spLocks noGrp="1"/>
          </p:cNvSpPr>
          <p:nvPr>
            <p:ph type="body" sz="quarter" idx="14"/>
          </p:nvPr>
        </p:nvSpPr>
        <p:spPr>
          <a:xfrm>
            <a:off x="4681537" y="2860430"/>
            <a:ext cx="2828925" cy="3117850"/>
          </a:xfrm>
        </p:spPr>
        <p:txBody>
          <a:bodyPr/>
          <a:lstStyle>
            <a:lvl1pPr>
              <a:defRPr>
                <a:solidFill>
                  <a:srgbClr val="002E87"/>
                </a:solidFill>
              </a:defRPr>
            </a:lvl1pPr>
            <a:lvl2pPr>
              <a:defRPr>
                <a:solidFill>
                  <a:srgbClr val="002E87"/>
                </a:solidFill>
              </a:defRPr>
            </a:lvl2pPr>
            <a:lvl3pPr>
              <a:defRPr>
                <a:solidFill>
                  <a:srgbClr val="002E87"/>
                </a:solidFill>
              </a:defRPr>
            </a:lvl3pPr>
            <a:lvl4pPr>
              <a:defRPr>
                <a:solidFill>
                  <a:srgbClr val="002E87"/>
                </a:solidFill>
              </a:defRPr>
            </a:lvl4pPr>
            <a:lvl5pPr>
              <a:defRPr>
                <a:solidFill>
                  <a:srgbClr val="002E87"/>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13" name="Text Placeholder 12">
            <a:extLst>
              <a:ext uri="{FF2B5EF4-FFF2-40B4-BE49-F238E27FC236}">
                <a16:creationId xmlns:a16="http://schemas.microsoft.com/office/drawing/2014/main" id="{55D7C0A4-EAEF-E5A6-B7E9-BA334345FFB8}"/>
              </a:ext>
            </a:extLst>
          </p:cNvPr>
          <p:cNvSpPr>
            <a:spLocks noGrp="1"/>
          </p:cNvSpPr>
          <p:nvPr>
            <p:ph type="body" sz="quarter" idx="15"/>
          </p:nvPr>
        </p:nvSpPr>
        <p:spPr>
          <a:xfrm>
            <a:off x="8745537" y="2860430"/>
            <a:ext cx="2828925" cy="3117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10584614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sitaadislai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058B40-AA88-49E2-8792-AD9C9ADFE518}"/>
              </a:ext>
            </a:extLst>
          </p:cNvPr>
          <p:cNvSpPr>
            <a:spLocks noGrp="1"/>
          </p:cNvSpPr>
          <p:nvPr>
            <p:ph type="dt" sz="half" idx="10"/>
          </p:nvPr>
        </p:nvSpPr>
        <p:spPr/>
        <p:txBody>
          <a:bodyPr wrap="square"/>
          <a:lstStyle/>
          <a:p>
            <a:fld id="{1E7498D3-B141-4230-9A6E-1165E0F2A8AF}" type="datetimeFigureOut">
              <a:rPr lang="en-US" smtClean="0"/>
              <a:t>11/17/2023</a:t>
            </a:fld>
            <a:endParaRPr lang="en-US"/>
          </a:p>
        </p:txBody>
      </p:sp>
      <p:sp>
        <p:nvSpPr>
          <p:cNvPr id="3" name="Footer Placeholder 2">
            <a:extLst>
              <a:ext uri="{FF2B5EF4-FFF2-40B4-BE49-F238E27FC236}">
                <a16:creationId xmlns:a16="http://schemas.microsoft.com/office/drawing/2014/main" id="{FD4DEA79-77BE-464E-9BE2-C1A2E3A3A0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2925FF-CAE7-40DB-81F6-64DD8222E6F1}"/>
              </a:ext>
            </a:extLst>
          </p:cNvPr>
          <p:cNvSpPr>
            <a:spLocks noGrp="1"/>
          </p:cNvSpPr>
          <p:nvPr>
            <p:ph type="sldNum" sz="quarter" idx="12"/>
          </p:nvPr>
        </p:nvSpPr>
        <p:spPr/>
        <p:txBody>
          <a:bodyPr wrap="square"/>
          <a:lstStyle/>
          <a:p>
            <a:fld id="{60449F8C-1720-47E9-9229-DBBC5A9AAC2E}" type="slidenum">
              <a:rPr lang="en-US" smtClean="0"/>
              <a:t>‹#›</a:t>
            </a:fld>
            <a:endParaRPr lang="en-US"/>
          </a:p>
        </p:txBody>
      </p:sp>
      <p:sp>
        <p:nvSpPr>
          <p:cNvPr id="5" name="Title Placeholder 1">
            <a:extLst>
              <a:ext uri="{FF2B5EF4-FFF2-40B4-BE49-F238E27FC236}">
                <a16:creationId xmlns:a16="http://schemas.microsoft.com/office/drawing/2014/main" id="{2290DCC1-B421-4117-5858-4BFBC6157ED3}"/>
              </a:ext>
            </a:extLst>
          </p:cNvPr>
          <p:cNvSpPr>
            <a:spLocks noGrp="1"/>
          </p:cNvSpPr>
          <p:nvPr>
            <p:ph type="title"/>
          </p:nvPr>
        </p:nvSpPr>
        <p:spPr>
          <a:xfrm>
            <a:off x="564114" y="2200989"/>
            <a:ext cx="11077023" cy="2456022"/>
          </a:xfrm>
          <a:prstGeom prst="rect">
            <a:avLst/>
          </a:prstGeom>
        </p:spPr>
        <p:txBody>
          <a:bodyPr vert="horz" lIns="0" tIns="0" rIns="0" bIns="0" rtlCol="0" anchor="ctr">
            <a:normAutofit/>
          </a:bodyPr>
          <a:lstStyle>
            <a:lvl1pPr algn="ctr">
              <a:defRPr/>
            </a:lvl1pPr>
          </a:lstStyle>
          <a:p>
            <a:r>
              <a:rPr lang="en-US"/>
              <a:t>Click to edit Master title style</a:t>
            </a:r>
          </a:p>
        </p:txBody>
      </p:sp>
      <p:grpSp>
        <p:nvGrpSpPr>
          <p:cNvPr id="11" name="Group 10">
            <a:extLst>
              <a:ext uri="{FF2B5EF4-FFF2-40B4-BE49-F238E27FC236}">
                <a16:creationId xmlns:a16="http://schemas.microsoft.com/office/drawing/2014/main" id="{066025EA-2E2D-F79A-2574-AF80216D9AEE}"/>
              </a:ext>
            </a:extLst>
          </p:cNvPr>
          <p:cNvGrpSpPr/>
          <p:nvPr userDrawn="1"/>
        </p:nvGrpSpPr>
        <p:grpSpPr>
          <a:xfrm>
            <a:off x="5706110" y="1096593"/>
            <a:ext cx="779864" cy="911431"/>
            <a:chOff x="5706110" y="1117600"/>
            <a:chExt cx="779864" cy="911431"/>
          </a:xfrm>
        </p:grpSpPr>
        <p:sp>
          <p:nvSpPr>
            <p:cNvPr id="9" name="Freeform 8">
              <a:extLst>
                <a:ext uri="{FF2B5EF4-FFF2-40B4-BE49-F238E27FC236}">
                  <a16:creationId xmlns:a16="http://schemas.microsoft.com/office/drawing/2014/main" id="{69D6A42C-C9E2-84DB-DF66-D223FE1B7F90}"/>
                </a:ext>
              </a:extLst>
            </p:cNvPr>
            <p:cNvSpPr/>
            <p:nvPr/>
          </p:nvSpPr>
          <p:spPr>
            <a:xfrm>
              <a:off x="5706110" y="1117600"/>
              <a:ext cx="389974" cy="911431"/>
            </a:xfrm>
            <a:custGeom>
              <a:avLst/>
              <a:gdLst>
                <a:gd name="connsiteX0" fmla="*/ 0 w 389974"/>
                <a:gd name="connsiteY0" fmla="*/ 532850 h 911431"/>
                <a:gd name="connsiteX1" fmla="*/ 0 w 389974"/>
                <a:gd name="connsiteY1" fmla="*/ 0 h 911431"/>
                <a:gd name="connsiteX2" fmla="*/ 39790 w 389974"/>
                <a:gd name="connsiteY2" fmla="*/ 74940 h 911431"/>
                <a:gd name="connsiteX3" fmla="*/ 334252 w 389974"/>
                <a:gd name="connsiteY3" fmla="*/ 273767 h 911431"/>
                <a:gd name="connsiteX4" fmla="*/ 389974 w 389974"/>
                <a:gd name="connsiteY4" fmla="*/ 378666 h 911431"/>
                <a:gd name="connsiteX5" fmla="*/ 389974 w 389974"/>
                <a:gd name="connsiteY5" fmla="*/ 911431 h 911431"/>
                <a:gd name="connsiteX6" fmla="*/ 350184 w 389974"/>
                <a:gd name="connsiteY6" fmla="*/ 836491 h 911431"/>
                <a:gd name="connsiteX7" fmla="*/ 55723 w 389974"/>
                <a:gd name="connsiteY7" fmla="*/ 637749 h 911431"/>
                <a:gd name="connsiteX8" fmla="*/ 0 w 389974"/>
                <a:gd name="connsiteY8" fmla="*/ 532850 h 91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74" h="911431">
                  <a:moveTo>
                    <a:pt x="0" y="532850"/>
                  </a:moveTo>
                  <a:lnTo>
                    <a:pt x="0" y="0"/>
                  </a:lnTo>
                  <a:cubicBezTo>
                    <a:pt x="0" y="30043"/>
                    <a:pt x="14921" y="58146"/>
                    <a:pt x="39790" y="74940"/>
                  </a:cubicBezTo>
                  <a:lnTo>
                    <a:pt x="334252" y="273767"/>
                  </a:lnTo>
                  <a:cubicBezTo>
                    <a:pt x="369068" y="297312"/>
                    <a:pt x="389974" y="336554"/>
                    <a:pt x="389974" y="378666"/>
                  </a:cubicBezTo>
                  <a:lnTo>
                    <a:pt x="389974" y="911431"/>
                  </a:lnTo>
                  <a:cubicBezTo>
                    <a:pt x="389974" y="881388"/>
                    <a:pt x="375053" y="853285"/>
                    <a:pt x="350184" y="836491"/>
                  </a:cubicBezTo>
                  <a:lnTo>
                    <a:pt x="55723" y="637749"/>
                  </a:lnTo>
                  <a:cubicBezTo>
                    <a:pt x="20907" y="614203"/>
                    <a:pt x="0" y="574877"/>
                    <a:pt x="0" y="532850"/>
                  </a:cubicBezTo>
                  <a:close/>
                </a:path>
              </a:pathLst>
            </a:custGeom>
            <a:solidFill>
              <a:srgbClr val="002E87"/>
            </a:solidFill>
            <a:ln w="834" cap="flat">
              <a:noFill/>
              <a:prstDash val="solid"/>
              <a:miter/>
            </a:ln>
          </p:spPr>
          <p:txBody>
            <a:bodyPr rtlCol="0" anchor="ctr"/>
            <a:lstStyle/>
            <a:p>
              <a:endParaRPr lang="en-EE"/>
            </a:p>
          </p:txBody>
        </p:sp>
        <p:sp>
          <p:nvSpPr>
            <p:cNvPr id="10" name="Freeform 9">
              <a:extLst>
                <a:ext uri="{FF2B5EF4-FFF2-40B4-BE49-F238E27FC236}">
                  <a16:creationId xmlns:a16="http://schemas.microsoft.com/office/drawing/2014/main" id="{189F36CC-BCB4-A7E2-0394-BEC5058D16BB}"/>
                </a:ext>
              </a:extLst>
            </p:cNvPr>
            <p:cNvSpPr/>
            <p:nvPr/>
          </p:nvSpPr>
          <p:spPr>
            <a:xfrm>
              <a:off x="6096000" y="1117600"/>
              <a:ext cx="389974" cy="911431"/>
            </a:xfrm>
            <a:custGeom>
              <a:avLst/>
              <a:gdLst>
                <a:gd name="connsiteX0" fmla="*/ 389974 w 389974"/>
                <a:gd name="connsiteY0" fmla="*/ 532850 h 911431"/>
                <a:gd name="connsiteX1" fmla="*/ 389974 w 389974"/>
                <a:gd name="connsiteY1" fmla="*/ 0 h 911431"/>
                <a:gd name="connsiteX2" fmla="*/ 350184 w 389974"/>
                <a:gd name="connsiteY2" fmla="*/ 74940 h 911431"/>
                <a:gd name="connsiteX3" fmla="*/ 55723 w 389974"/>
                <a:gd name="connsiteY3" fmla="*/ 273682 h 911431"/>
                <a:gd name="connsiteX4" fmla="*/ 0 w 389974"/>
                <a:gd name="connsiteY4" fmla="*/ 378581 h 911431"/>
                <a:gd name="connsiteX5" fmla="*/ 0 w 389974"/>
                <a:gd name="connsiteY5" fmla="*/ 911431 h 911431"/>
                <a:gd name="connsiteX6" fmla="*/ 39790 w 389974"/>
                <a:gd name="connsiteY6" fmla="*/ 836491 h 911431"/>
                <a:gd name="connsiteX7" fmla="*/ 334252 w 389974"/>
                <a:gd name="connsiteY7" fmla="*/ 637749 h 911431"/>
                <a:gd name="connsiteX8" fmla="*/ 389974 w 389974"/>
                <a:gd name="connsiteY8" fmla="*/ 532850 h 91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74" h="911431">
                  <a:moveTo>
                    <a:pt x="389974" y="532850"/>
                  </a:moveTo>
                  <a:lnTo>
                    <a:pt x="389974" y="0"/>
                  </a:lnTo>
                  <a:cubicBezTo>
                    <a:pt x="389974" y="30043"/>
                    <a:pt x="375053" y="58146"/>
                    <a:pt x="350184" y="74940"/>
                  </a:cubicBezTo>
                  <a:lnTo>
                    <a:pt x="55723" y="273682"/>
                  </a:lnTo>
                  <a:cubicBezTo>
                    <a:pt x="20907" y="297228"/>
                    <a:pt x="0" y="336470"/>
                    <a:pt x="0" y="378581"/>
                  </a:cubicBezTo>
                  <a:lnTo>
                    <a:pt x="0" y="911431"/>
                  </a:lnTo>
                  <a:cubicBezTo>
                    <a:pt x="0" y="881388"/>
                    <a:pt x="14921" y="853285"/>
                    <a:pt x="39790" y="836491"/>
                  </a:cubicBezTo>
                  <a:lnTo>
                    <a:pt x="334252" y="637749"/>
                  </a:lnTo>
                  <a:cubicBezTo>
                    <a:pt x="369068" y="614203"/>
                    <a:pt x="389974" y="574877"/>
                    <a:pt x="389974" y="532850"/>
                  </a:cubicBezTo>
                  <a:close/>
                </a:path>
              </a:pathLst>
            </a:custGeom>
            <a:solidFill>
              <a:schemeClr val="bg1"/>
            </a:solidFill>
            <a:ln w="834" cap="flat">
              <a:noFill/>
              <a:prstDash val="solid"/>
              <a:miter/>
            </a:ln>
          </p:spPr>
          <p:txBody>
            <a:bodyPr rtlCol="0" anchor="ctr"/>
            <a:lstStyle/>
            <a:p>
              <a:endParaRPr lang="en-EE"/>
            </a:p>
          </p:txBody>
        </p:sp>
      </p:grpSp>
      <p:grpSp>
        <p:nvGrpSpPr>
          <p:cNvPr id="12" name="Group 11">
            <a:extLst>
              <a:ext uri="{FF2B5EF4-FFF2-40B4-BE49-F238E27FC236}">
                <a16:creationId xmlns:a16="http://schemas.microsoft.com/office/drawing/2014/main" id="{FF526125-AC47-A7FB-B321-217FB6F805F3}"/>
              </a:ext>
            </a:extLst>
          </p:cNvPr>
          <p:cNvGrpSpPr/>
          <p:nvPr userDrawn="1"/>
        </p:nvGrpSpPr>
        <p:grpSpPr>
          <a:xfrm rot="10800000">
            <a:off x="5706110" y="4849976"/>
            <a:ext cx="779864" cy="911431"/>
            <a:chOff x="5706110" y="1117600"/>
            <a:chExt cx="779864" cy="911431"/>
          </a:xfrm>
        </p:grpSpPr>
        <p:sp>
          <p:nvSpPr>
            <p:cNvPr id="13" name="Freeform 12">
              <a:extLst>
                <a:ext uri="{FF2B5EF4-FFF2-40B4-BE49-F238E27FC236}">
                  <a16:creationId xmlns:a16="http://schemas.microsoft.com/office/drawing/2014/main" id="{F4BF3BC2-3426-8667-51FB-2D30257ABF99}"/>
                </a:ext>
              </a:extLst>
            </p:cNvPr>
            <p:cNvSpPr/>
            <p:nvPr/>
          </p:nvSpPr>
          <p:spPr>
            <a:xfrm>
              <a:off x="5706110" y="1117600"/>
              <a:ext cx="389974" cy="911431"/>
            </a:xfrm>
            <a:custGeom>
              <a:avLst/>
              <a:gdLst>
                <a:gd name="connsiteX0" fmla="*/ 0 w 389974"/>
                <a:gd name="connsiteY0" fmla="*/ 532850 h 911431"/>
                <a:gd name="connsiteX1" fmla="*/ 0 w 389974"/>
                <a:gd name="connsiteY1" fmla="*/ 0 h 911431"/>
                <a:gd name="connsiteX2" fmla="*/ 39790 w 389974"/>
                <a:gd name="connsiteY2" fmla="*/ 74940 h 911431"/>
                <a:gd name="connsiteX3" fmla="*/ 334252 w 389974"/>
                <a:gd name="connsiteY3" fmla="*/ 273767 h 911431"/>
                <a:gd name="connsiteX4" fmla="*/ 389974 w 389974"/>
                <a:gd name="connsiteY4" fmla="*/ 378666 h 911431"/>
                <a:gd name="connsiteX5" fmla="*/ 389974 w 389974"/>
                <a:gd name="connsiteY5" fmla="*/ 911431 h 911431"/>
                <a:gd name="connsiteX6" fmla="*/ 350184 w 389974"/>
                <a:gd name="connsiteY6" fmla="*/ 836491 h 911431"/>
                <a:gd name="connsiteX7" fmla="*/ 55723 w 389974"/>
                <a:gd name="connsiteY7" fmla="*/ 637749 h 911431"/>
                <a:gd name="connsiteX8" fmla="*/ 0 w 389974"/>
                <a:gd name="connsiteY8" fmla="*/ 532850 h 91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74" h="911431">
                  <a:moveTo>
                    <a:pt x="0" y="532850"/>
                  </a:moveTo>
                  <a:lnTo>
                    <a:pt x="0" y="0"/>
                  </a:lnTo>
                  <a:cubicBezTo>
                    <a:pt x="0" y="30043"/>
                    <a:pt x="14921" y="58146"/>
                    <a:pt x="39790" y="74940"/>
                  </a:cubicBezTo>
                  <a:lnTo>
                    <a:pt x="334252" y="273767"/>
                  </a:lnTo>
                  <a:cubicBezTo>
                    <a:pt x="369068" y="297312"/>
                    <a:pt x="389974" y="336554"/>
                    <a:pt x="389974" y="378666"/>
                  </a:cubicBezTo>
                  <a:lnTo>
                    <a:pt x="389974" y="911431"/>
                  </a:lnTo>
                  <a:cubicBezTo>
                    <a:pt x="389974" y="881388"/>
                    <a:pt x="375053" y="853285"/>
                    <a:pt x="350184" y="836491"/>
                  </a:cubicBezTo>
                  <a:lnTo>
                    <a:pt x="55723" y="637749"/>
                  </a:lnTo>
                  <a:cubicBezTo>
                    <a:pt x="20907" y="614203"/>
                    <a:pt x="0" y="574877"/>
                    <a:pt x="0" y="532850"/>
                  </a:cubicBezTo>
                  <a:close/>
                </a:path>
              </a:pathLst>
            </a:custGeom>
            <a:solidFill>
              <a:srgbClr val="002E87"/>
            </a:solidFill>
            <a:ln w="834" cap="flat">
              <a:noFill/>
              <a:prstDash val="solid"/>
              <a:miter/>
            </a:ln>
          </p:spPr>
          <p:txBody>
            <a:bodyPr rtlCol="0" anchor="ctr"/>
            <a:lstStyle/>
            <a:p>
              <a:endParaRPr lang="en-EE"/>
            </a:p>
          </p:txBody>
        </p:sp>
        <p:sp>
          <p:nvSpPr>
            <p:cNvPr id="14" name="Freeform 13">
              <a:extLst>
                <a:ext uri="{FF2B5EF4-FFF2-40B4-BE49-F238E27FC236}">
                  <a16:creationId xmlns:a16="http://schemas.microsoft.com/office/drawing/2014/main" id="{F84502C5-54C9-39A2-3589-270C7B0DF3D6}"/>
                </a:ext>
              </a:extLst>
            </p:cNvPr>
            <p:cNvSpPr/>
            <p:nvPr/>
          </p:nvSpPr>
          <p:spPr>
            <a:xfrm>
              <a:off x="6096000" y="1117600"/>
              <a:ext cx="389974" cy="911431"/>
            </a:xfrm>
            <a:custGeom>
              <a:avLst/>
              <a:gdLst>
                <a:gd name="connsiteX0" fmla="*/ 389974 w 389974"/>
                <a:gd name="connsiteY0" fmla="*/ 532850 h 911431"/>
                <a:gd name="connsiteX1" fmla="*/ 389974 w 389974"/>
                <a:gd name="connsiteY1" fmla="*/ 0 h 911431"/>
                <a:gd name="connsiteX2" fmla="*/ 350184 w 389974"/>
                <a:gd name="connsiteY2" fmla="*/ 74940 h 911431"/>
                <a:gd name="connsiteX3" fmla="*/ 55723 w 389974"/>
                <a:gd name="connsiteY3" fmla="*/ 273682 h 911431"/>
                <a:gd name="connsiteX4" fmla="*/ 0 w 389974"/>
                <a:gd name="connsiteY4" fmla="*/ 378581 h 911431"/>
                <a:gd name="connsiteX5" fmla="*/ 0 w 389974"/>
                <a:gd name="connsiteY5" fmla="*/ 911431 h 911431"/>
                <a:gd name="connsiteX6" fmla="*/ 39790 w 389974"/>
                <a:gd name="connsiteY6" fmla="*/ 836491 h 911431"/>
                <a:gd name="connsiteX7" fmla="*/ 334252 w 389974"/>
                <a:gd name="connsiteY7" fmla="*/ 637749 h 911431"/>
                <a:gd name="connsiteX8" fmla="*/ 389974 w 389974"/>
                <a:gd name="connsiteY8" fmla="*/ 532850 h 91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74" h="911431">
                  <a:moveTo>
                    <a:pt x="389974" y="532850"/>
                  </a:moveTo>
                  <a:lnTo>
                    <a:pt x="389974" y="0"/>
                  </a:lnTo>
                  <a:cubicBezTo>
                    <a:pt x="389974" y="30043"/>
                    <a:pt x="375053" y="58146"/>
                    <a:pt x="350184" y="74940"/>
                  </a:cubicBezTo>
                  <a:lnTo>
                    <a:pt x="55723" y="273682"/>
                  </a:lnTo>
                  <a:cubicBezTo>
                    <a:pt x="20907" y="297228"/>
                    <a:pt x="0" y="336470"/>
                    <a:pt x="0" y="378581"/>
                  </a:cubicBezTo>
                  <a:lnTo>
                    <a:pt x="0" y="911431"/>
                  </a:lnTo>
                  <a:cubicBezTo>
                    <a:pt x="0" y="881388"/>
                    <a:pt x="14921" y="853285"/>
                    <a:pt x="39790" y="836491"/>
                  </a:cubicBezTo>
                  <a:lnTo>
                    <a:pt x="334252" y="637749"/>
                  </a:lnTo>
                  <a:cubicBezTo>
                    <a:pt x="369068" y="614203"/>
                    <a:pt x="389974" y="574877"/>
                    <a:pt x="389974" y="532850"/>
                  </a:cubicBezTo>
                  <a:close/>
                </a:path>
              </a:pathLst>
            </a:custGeom>
            <a:solidFill>
              <a:schemeClr val="bg1"/>
            </a:solidFill>
            <a:ln w="834" cap="flat">
              <a:noFill/>
              <a:prstDash val="solid"/>
              <a:miter/>
            </a:ln>
          </p:spPr>
          <p:txBody>
            <a:bodyPr rtlCol="0" anchor="ctr"/>
            <a:lstStyle/>
            <a:p>
              <a:endParaRPr lang="en-EE"/>
            </a:p>
          </p:txBody>
        </p:sp>
      </p:grpSp>
    </p:spTree>
    <p:extLst>
      <p:ext uri="{BB962C8B-B14F-4D97-AF65-F5344CB8AC3E}">
        <p14:creationId xmlns:p14="http://schemas.microsoft.com/office/powerpoint/2010/main" val="16505748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isukor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058B40-AA88-49E2-8792-AD9C9ADFE518}"/>
              </a:ext>
            </a:extLst>
          </p:cNvPr>
          <p:cNvSpPr>
            <a:spLocks noGrp="1"/>
          </p:cNvSpPr>
          <p:nvPr>
            <p:ph type="dt" sz="half" idx="10"/>
          </p:nvPr>
        </p:nvSpPr>
        <p:spPr/>
        <p:txBody>
          <a:bodyPr wrap="square"/>
          <a:lstStyle/>
          <a:p>
            <a:fld id="{1E7498D3-B141-4230-9A6E-1165E0F2A8AF}" type="datetimeFigureOut">
              <a:rPr lang="en-US" smtClean="0"/>
              <a:t>11/17/2023</a:t>
            </a:fld>
            <a:endParaRPr lang="en-US"/>
          </a:p>
        </p:txBody>
      </p:sp>
      <p:sp>
        <p:nvSpPr>
          <p:cNvPr id="3" name="Footer Placeholder 2">
            <a:extLst>
              <a:ext uri="{FF2B5EF4-FFF2-40B4-BE49-F238E27FC236}">
                <a16:creationId xmlns:a16="http://schemas.microsoft.com/office/drawing/2014/main" id="{FD4DEA79-77BE-464E-9BE2-C1A2E3A3A0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2925FF-CAE7-40DB-81F6-64DD8222E6F1}"/>
              </a:ext>
            </a:extLst>
          </p:cNvPr>
          <p:cNvSpPr>
            <a:spLocks noGrp="1"/>
          </p:cNvSpPr>
          <p:nvPr>
            <p:ph type="sldNum" sz="quarter" idx="12"/>
          </p:nvPr>
        </p:nvSpPr>
        <p:spPr/>
        <p:txBody>
          <a:bodyPr wrap="square"/>
          <a:lstStyle/>
          <a:p>
            <a:fld id="{60449F8C-1720-47E9-9229-DBBC5A9AAC2E}" type="slidenum">
              <a:rPr lang="en-US" smtClean="0"/>
              <a:t>‹#›</a:t>
            </a:fld>
            <a:endParaRPr lang="en-US"/>
          </a:p>
        </p:txBody>
      </p:sp>
      <p:sp>
        <p:nvSpPr>
          <p:cNvPr id="5" name="Title Placeholder 1">
            <a:extLst>
              <a:ext uri="{FF2B5EF4-FFF2-40B4-BE49-F238E27FC236}">
                <a16:creationId xmlns:a16="http://schemas.microsoft.com/office/drawing/2014/main" id="{2290DCC1-B421-4117-5858-4BFBC6157ED3}"/>
              </a:ext>
            </a:extLst>
          </p:cNvPr>
          <p:cNvSpPr>
            <a:spLocks noGrp="1"/>
          </p:cNvSpPr>
          <p:nvPr>
            <p:ph type="title"/>
          </p:nvPr>
        </p:nvSpPr>
        <p:spPr>
          <a:xfrm>
            <a:off x="6096000" y="549275"/>
            <a:ext cx="5545137" cy="5759450"/>
          </a:xfrm>
          <a:prstGeom prst="rect">
            <a:avLst/>
          </a:prstGeom>
        </p:spPr>
        <p:txBody>
          <a:bodyPr vert="horz" lIns="0" tIns="0" rIns="0" bIns="0" rtlCol="0" anchor="ctr">
            <a:normAutofit/>
          </a:bodyPr>
          <a:lstStyle>
            <a:lvl1pPr algn="l">
              <a:defRPr/>
            </a:lvl1pPr>
          </a:lstStyle>
          <a:p>
            <a:r>
              <a:rPr lang="en-US"/>
              <a:t>Click to edit Master title style</a:t>
            </a:r>
          </a:p>
        </p:txBody>
      </p:sp>
      <p:pic>
        <p:nvPicPr>
          <p:cNvPr id="8" name="Graphic 7">
            <a:extLst>
              <a:ext uri="{FF2B5EF4-FFF2-40B4-BE49-F238E27FC236}">
                <a16:creationId xmlns:a16="http://schemas.microsoft.com/office/drawing/2014/main" id="{63E740C4-E72A-6654-8AA5-0233F20E06F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0863" y="391319"/>
            <a:ext cx="2324100" cy="952500"/>
          </a:xfrm>
          <a:prstGeom prst="rect">
            <a:avLst/>
          </a:prstGeom>
        </p:spPr>
      </p:pic>
      <p:grpSp>
        <p:nvGrpSpPr>
          <p:cNvPr id="15" name="Group 14">
            <a:extLst>
              <a:ext uri="{FF2B5EF4-FFF2-40B4-BE49-F238E27FC236}">
                <a16:creationId xmlns:a16="http://schemas.microsoft.com/office/drawing/2014/main" id="{8DDCA867-E778-5E21-BB87-9F8E03AB3433}"/>
              </a:ext>
            </a:extLst>
          </p:cNvPr>
          <p:cNvGrpSpPr/>
          <p:nvPr userDrawn="1"/>
        </p:nvGrpSpPr>
        <p:grpSpPr>
          <a:xfrm rot="16200000">
            <a:off x="1856547" y="1714121"/>
            <a:ext cx="2934665" cy="3429758"/>
            <a:chOff x="5706110" y="1117600"/>
            <a:chExt cx="779864" cy="911431"/>
          </a:xfrm>
        </p:grpSpPr>
        <p:sp>
          <p:nvSpPr>
            <p:cNvPr id="16" name="Freeform 15">
              <a:extLst>
                <a:ext uri="{FF2B5EF4-FFF2-40B4-BE49-F238E27FC236}">
                  <a16:creationId xmlns:a16="http://schemas.microsoft.com/office/drawing/2014/main" id="{46CC1A42-22E2-F40A-0C51-8BA1E688FB83}"/>
                </a:ext>
              </a:extLst>
            </p:cNvPr>
            <p:cNvSpPr/>
            <p:nvPr/>
          </p:nvSpPr>
          <p:spPr>
            <a:xfrm>
              <a:off x="5706110" y="1117600"/>
              <a:ext cx="389974" cy="911431"/>
            </a:xfrm>
            <a:custGeom>
              <a:avLst/>
              <a:gdLst>
                <a:gd name="connsiteX0" fmla="*/ 0 w 389974"/>
                <a:gd name="connsiteY0" fmla="*/ 532850 h 911431"/>
                <a:gd name="connsiteX1" fmla="*/ 0 w 389974"/>
                <a:gd name="connsiteY1" fmla="*/ 0 h 911431"/>
                <a:gd name="connsiteX2" fmla="*/ 39790 w 389974"/>
                <a:gd name="connsiteY2" fmla="*/ 74940 h 911431"/>
                <a:gd name="connsiteX3" fmla="*/ 334252 w 389974"/>
                <a:gd name="connsiteY3" fmla="*/ 273767 h 911431"/>
                <a:gd name="connsiteX4" fmla="*/ 389974 w 389974"/>
                <a:gd name="connsiteY4" fmla="*/ 378666 h 911431"/>
                <a:gd name="connsiteX5" fmla="*/ 389974 w 389974"/>
                <a:gd name="connsiteY5" fmla="*/ 911431 h 911431"/>
                <a:gd name="connsiteX6" fmla="*/ 350184 w 389974"/>
                <a:gd name="connsiteY6" fmla="*/ 836491 h 911431"/>
                <a:gd name="connsiteX7" fmla="*/ 55723 w 389974"/>
                <a:gd name="connsiteY7" fmla="*/ 637749 h 911431"/>
                <a:gd name="connsiteX8" fmla="*/ 0 w 389974"/>
                <a:gd name="connsiteY8" fmla="*/ 532850 h 91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74" h="911431">
                  <a:moveTo>
                    <a:pt x="0" y="532850"/>
                  </a:moveTo>
                  <a:lnTo>
                    <a:pt x="0" y="0"/>
                  </a:lnTo>
                  <a:cubicBezTo>
                    <a:pt x="0" y="30043"/>
                    <a:pt x="14921" y="58146"/>
                    <a:pt x="39790" y="74940"/>
                  </a:cubicBezTo>
                  <a:lnTo>
                    <a:pt x="334252" y="273767"/>
                  </a:lnTo>
                  <a:cubicBezTo>
                    <a:pt x="369068" y="297312"/>
                    <a:pt x="389974" y="336554"/>
                    <a:pt x="389974" y="378666"/>
                  </a:cubicBezTo>
                  <a:lnTo>
                    <a:pt x="389974" y="911431"/>
                  </a:lnTo>
                  <a:cubicBezTo>
                    <a:pt x="389974" y="881388"/>
                    <a:pt x="375053" y="853285"/>
                    <a:pt x="350184" y="836491"/>
                  </a:cubicBezTo>
                  <a:lnTo>
                    <a:pt x="55723" y="637749"/>
                  </a:lnTo>
                  <a:cubicBezTo>
                    <a:pt x="20907" y="614203"/>
                    <a:pt x="0" y="574877"/>
                    <a:pt x="0" y="532850"/>
                  </a:cubicBezTo>
                  <a:close/>
                </a:path>
              </a:pathLst>
            </a:custGeom>
            <a:solidFill>
              <a:srgbClr val="002E87"/>
            </a:solidFill>
            <a:ln w="834" cap="flat">
              <a:noFill/>
              <a:prstDash val="solid"/>
              <a:miter/>
            </a:ln>
          </p:spPr>
          <p:txBody>
            <a:bodyPr rtlCol="0" anchor="ctr"/>
            <a:lstStyle/>
            <a:p>
              <a:endParaRPr lang="en-EE"/>
            </a:p>
          </p:txBody>
        </p:sp>
        <p:sp>
          <p:nvSpPr>
            <p:cNvPr id="17" name="Freeform 16">
              <a:extLst>
                <a:ext uri="{FF2B5EF4-FFF2-40B4-BE49-F238E27FC236}">
                  <a16:creationId xmlns:a16="http://schemas.microsoft.com/office/drawing/2014/main" id="{A6DE87F2-9AD8-BBFA-14FC-D414709955D2}"/>
                </a:ext>
              </a:extLst>
            </p:cNvPr>
            <p:cNvSpPr/>
            <p:nvPr/>
          </p:nvSpPr>
          <p:spPr>
            <a:xfrm>
              <a:off x="6096000" y="1117600"/>
              <a:ext cx="389974" cy="911431"/>
            </a:xfrm>
            <a:custGeom>
              <a:avLst/>
              <a:gdLst>
                <a:gd name="connsiteX0" fmla="*/ 389974 w 389974"/>
                <a:gd name="connsiteY0" fmla="*/ 532850 h 911431"/>
                <a:gd name="connsiteX1" fmla="*/ 389974 w 389974"/>
                <a:gd name="connsiteY1" fmla="*/ 0 h 911431"/>
                <a:gd name="connsiteX2" fmla="*/ 350184 w 389974"/>
                <a:gd name="connsiteY2" fmla="*/ 74940 h 911431"/>
                <a:gd name="connsiteX3" fmla="*/ 55723 w 389974"/>
                <a:gd name="connsiteY3" fmla="*/ 273682 h 911431"/>
                <a:gd name="connsiteX4" fmla="*/ 0 w 389974"/>
                <a:gd name="connsiteY4" fmla="*/ 378581 h 911431"/>
                <a:gd name="connsiteX5" fmla="*/ 0 w 389974"/>
                <a:gd name="connsiteY5" fmla="*/ 911431 h 911431"/>
                <a:gd name="connsiteX6" fmla="*/ 39790 w 389974"/>
                <a:gd name="connsiteY6" fmla="*/ 836491 h 911431"/>
                <a:gd name="connsiteX7" fmla="*/ 334252 w 389974"/>
                <a:gd name="connsiteY7" fmla="*/ 637749 h 911431"/>
                <a:gd name="connsiteX8" fmla="*/ 389974 w 389974"/>
                <a:gd name="connsiteY8" fmla="*/ 532850 h 91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74" h="911431">
                  <a:moveTo>
                    <a:pt x="389974" y="532850"/>
                  </a:moveTo>
                  <a:lnTo>
                    <a:pt x="389974" y="0"/>
                  </a:lnTo>
                  <a:cubicBezTo>
                    <a:pt x="389974" y="30043"/>
                    <a:pt x="375053" y="58146"/>
                    <a:pt x="350184" y="74940"/>
                  </a:cubicBezTo>
                  <a:lnTo>
                    <a:pt x="55723" y="273682"/>
                  </a:lnTo>
                  <a:cubicBezTo>
                    <a:pt x="20907" y="297228"/>
                    <a:pt x="0" y="336470"/>
                    <a:pt x="0" y="378581"/>
                  </a:cubicBezTo>
                  <a:lnTo>
                    <a:pt x="0" y="911431"/>
                  </a:lnTo>
                  <a:cubicBezTo>
                    <a:pt x="0" y="881388"/>
                    <a:pt x="14921" y="853285"/>
                    <a:pt x="39790" y="836491"/>
                  </a:cubicBezTo>
                  <a:lnTo>
                    <a:pt x="334252" y="637749"/>
                  </a:lnTo>
                  <a:cubicBezTo>
                    <a:pt x="369068" y="614203"/>
                    <a:pt x="389974" y="574877"/>
                    <a:pt x="389974" y="532850"/>
                  </a:cubicBezTo>
                  <a:close/>
                </a:path>
              </a:pathLst>
            </a:custGeom>
            <a:solidFill>
              <a:schemeClr val="bg1"/>
            </a:solidFill>
            <a:ln w="834" cap="flat">
              <a:noFill/>
              <a:prstDash val="solid"/>
              <a:miter/>
            </a:ln>
          </p:spPr>
          <p:txBody>
            <a:bodyPr rtlCol="0" anchor="ctr"/>
            <a:lstStyle/>
            <a:p>
              <a:endParaRPr lang="en-EE"/>
            </a:p>
          </p:txBody>
        </p:sp>
      </p:grpSp>
    </p:spTree>
    <p:extLst>
      <p:ext uri="{BB962C8B-B14F-4D97-AF65-F5344CB8AC3E}">
        <p14:creationId xmlns:p14="http://schemas.microsoft.com/office/powerpoint/2010/main" val="15642431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itelslaid (1 el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AE18E-5DB3-4E58-AF78-7E74142D9A70}"/>
              </a:ext>
            </a:extLst>
          </p:cNvPr>
          <p:cNvSpPr>
            <a:spLocks noGrp="1"/>
          </p:cNvSpPr>
          <p:nvPr>
            <p:ph type="ctrTitle"/>
          </p:nvPr>
        </p:nvSpPr>
        <p:spPr>
          <a:xfrm>
            <a:off x="564116" y="1488163"/>
            <a:ext cx="8125308" cy="1255037"/>
          </a:xfrm>
        </p:spPr>
        <p:txBody>
          <a:bodyPr anchor="t">
            <a:normAutofit/>
          </a:bodyPr>
          <a:lstStyle>
            <a:lvl1pPr algn="l">
              <a:defRPr sz="4000" b="0" spc="-150"/>
            </a:lvl1pPr>
          </a:lstStyle>
          <a:p>
            <a:r>
              <a:rPr lang="en-US"/>
              <a:t>Click to edit Master title style</a:t>
            </a:r>
          </a:p>
        </p:txBody>
      </p:sp>
      <p:sp>
        <p:nvSpPr>
          <p:cNvPr id="3" name="Subtitle 2">
            <a:extLst>
              <a:ext uri="{FF2B5EF4-FFF2-40B4-BE49-F238E27FC236}">
                <a16:creationId xmlns:a16="http://schemas.microsoft.com/office/drawing/2014/main" id="{8B9DC3CD-1339-4E9F-B25D-BF77B165D9B5}"/>
              </a:ext>
            </a:extLst>
          </p:cNvPr>
          <p:cNvSpPr>
            <a:spLocks noGrp="1"/>
          </p:cNvSpPr>
          <p:nvPr>
            <p:ph type="subTitle" idx="1"/>
          </p:nvPr>
        </p:nvSpPr>
        <p:spPr>
          <a:xfrm>
            <a:off x="566496" y="2716556"/>
            <a:ext cx="8123083" cy="3147469"/>
          </a:xfrm>
        </p:spPr>
        <p:txBody>
          <a:bodyPr/>
          <a:lstStyle>
            <a:lvl1pPr marL="0" indent="0" algn="l">
              <a:buNone/>
              <a:defRPr sz="4000" spc="-15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Date Placeholder 3">
            <a:extLst>
              <a:ext uri="{FF2B5EF4-FFF2-40B4-BE49-F238E27FC236}">
                <a16:creationId xmlns:a16="http://schemas.microsoft.com/office/drawing/2014/main" id="{4CCD59CF-7D0C-64E0-880A-82C337332B40}"/>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150">
                <a:solidFill>
                  <a:srgbClr val="002E87"/>
                </a:solidFill>
                <a:latin typeface="Roboto"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9" name="Footer Placeholder 4">
            <a:extLst>
              <a:ext uri="{FF2B5EF4-FFF2-40B4-BE49-F238E27FC236}">
                <a16:creationId xmlns:a16="http://schemas.microsoft.com/office/drawing/2014/main" id="{A5CFCEE8-97E1-CB35-C42B-C3ADE313F9D1}"/>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150">
                <a:solidFill>
                  <a:srgbClr val="002E87"/>
                </a:solidFill>
                <a:latin typeface="Roboto" panose="02000000000000000000" pitchFamily="2" charset="0"/>
                <a:ea typeface="Roboto" panose="02000000000000000000" pitchFamily="2" charset="0"/>
              </a:defRPr>
            </a:lvl1pPr>
          </a:lstStyle>
          <a:p>
            <a:endParaRPr lang="en-US"/>
          </a:p>
        </p:txBody>
      </p:sp>
      <p:sp>
        <p:nvSpPr>
          <p:cNvPr id="10" name="Slide Number Placeholder 5">
            <a:extLst>
              <a:ext uri="{FF2B5EF4-FFF2-40B4-BE49-F238E27FC236}">
                <a16:creationId xmlns:a16="http://schemas.microsoft.com/office/drawing/2014/main" id="{5D3182C0-473D-6E1F-0C58-59EB06781839}"/>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150">
                <a:solidFill>
                  <a:srgbClr val="002E87"/>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grpSp>
        <p:nvGrpSpPr>
          <p:cNvPr id="15" name="Group 14">
            <a:extLst>
              <a:ext uri="{FF2B5EF4-FFF2-40B4-BE49-F238E27FC236}">
                <a16:creationId xmlns:a16="http://schemas.microsoft.com/office/drawing/2014/main" id="{D4ABEA0F-26E8-91F5-A1E7-23949294B1E1}"/>
              </a:ext>
            </a:extLst>
          </p:cNvPr>
          <p:cNvGrpSpPr/>
          <p:nvPr userDrawn="1"/>
        </p:nvGrpSpPr>
        <p:grpSpPr>
          <a:xfrm>
            <a:off x="9258300" y="0"/>
            <a:ext cx="5868034" cy="6858000"/>
            <a:chOff x="9258300" y="0"/>
            <a:chExt cx="5868034" cy="6858000"/>
          </a:xfrm>
        </p:grpSpPr>
        <p:sp>
          <p:nvSpPr>
            <p:cNvPr id="13" name="Freeform 12">
              <a:extLst>
                <a:ext uri="{FF2B5EF4-FFF2-40B4-BE49-F238E27FC236}">
                  <a16:creationId xmlns:a16="http://schemas.microsoft.com/office/drawing/2014/main" id="{C4BFA782-7BDA-1A11-3B3F-65B08BCB4006}"/>
                </a:ext>
              </a:extLst>
            </p:cNvPr>
            <p:cNvSpPr/>
            <p:nvPr/>
          </p:nvSpPr>
          <p:spPr>
            <a:xfrm>
              <a:off x="9258300" y="0"/>
              <a:ext cx="2934334" cy="6858000"/>
            </a:xfrm>
            <a:custGeom>
              <a:avLst/>
              <a:gdLst>
                <a:gd name="connsiteX0" fmla="*/ 0 w 2934334"/>
                <a:gd name="connsiteY0" fmla="*/ 4009390 h 6858000"/>
                <a:gd name="connsiteX1" fmla="*/ 0 w 2934334"/>
                <a:gd name="connsiteY1" fmla="*/ 0 h 6858000"/>
                <a:gd name="connsiteX2" fmla="*/ 299396 w 2934334"/>
                <a:gd name="connsiteY2" fmla="*/ 563880 h 6858000"/>
                <a:gd name="connsiteX3" fmla="*/ 2515053 w 2934334"/>
                <a:gd name="connsiteY3" fmla="*/ 2059940 h 6858000"/>
                <a:gd name="connsiteX4" fmla="*/ 2934334 w 2934334"/>
                <a:gd name="connsiteY4" fmla="*/ 2849245 h 6858000"/>
                <a:gd name="connsiteX5" fmla="*/ 2934334 w 2934334"/>
                <a:gd name="connsiteY5" fmla="*/ 6858000 h 6858000"/>
                <a:gd name="connsiteX6" fmla="*/ 2634938 w 2934334"/>
                <a:gd name="connsiteY6" fmla="*/ 6294120 h 6858000"/>
                <a:gd name="connsiteX7" fmla="*/ 419281 w 2934334"/>
                <a:gd name="connsiteY7" fmla="*/ 4798695 h 6858000"/>
                <a:gd name="connsiteX8" fmla="*/ 0 w 2934334"/>
                <a:gd name="connsiteY8" fmla="*/ 40093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4334" h="6858000">
                  <a:moveTo>
                    <a:pt x="0" y="4009390"/>
                  </a:moveTo>
                  <a:lnTo>
                    <a:pt x="0" y="0"/>
                  </a:lnTo>
                  <a:cubicBezTo>
                    <a:pt x="0" y="226060"/>
                    <a:pt x="112274" y="437515"/>
                    <a:pt x="299396" y="563880"/>
                  </a:cubicBezTo>
                  <a:lnTo>
                    <a:pt x="2515053" y="2059940"/>
                  </a:lnTo>
                  <a:cubicBezTo>
                    <a:pt x="2777025" y="2237105"/>
                    <a:pt x="2934334" y="2532380"/>
                    <a:pt x="2934334" y="2849245"/>
                  </a:cubicBezTo>
                  <a:lnTo>
                    <a:pt x="2934334" y="6858000"/>
                  </a:lnTo>
                  <a:cubicBezTo>
                    <a:pt x="2934334" y="6631940"/>
                    <a:pt x="2822061" y="6420485"/>
                    <a:pt x="2634938" y="6294120"/>
                  </a:cubicBezTo>
                  <a:lnTo>
                    <a:pt x="419281" y="4798695"/>
                  </a:lnTo>
                  <a:cubicBezTo>
                    <a:pt x="157310" y="4621530"/>
                    <a:pt x="0" y="4325620"/>
                    <a:pt x="0" y="4009390"/>
                  </a:cubicBezTo>
                  <a:close/>
                </a:path>
              </a:pathLst>
            </a:custGeom>
            <a:solidFill>
              <a:srgbClr val="0072CE"/>
            </a:solidFill>
            <a:ln w="6343" cap="flat">
              <a:noFill/>
              <a:prstDash val="solid"/>
              <a:miter/>
            </a:ln>
          </p:spPr>
          <p:txBody>
            <a:bodyPr rtlCol="0" anchor="ctr"/>
            <a:lstStyle/>
            <a:p>
              <a:endParaRPr lang="en-EE">
                <a:solidFill>
                  <a:srgbClr val="0072CE"/>
                </a:solidFill>
              </a:endParaRPr>
            </a:p>
          </p:txBody>
        </p:sp>
        <p:sp>
          <p:nvSpPr>
            <p:cNvPr id="14" name="Freeform 13">
              <a:extLst>
                <a:ext uri="{FF2B5EF4-FFF2-40B4-BE49-F238E27FC236}">
                  <a16:creationId xmlns:a16="http://schemas.microsoft.com/office/drawing/2014/main" id="{C26A1338-31F5-5F47-5508-0B8E182F5D77}"/>
                </a:ext>
              </a:extLst>
            </p:cNvPr>
            <p:cNvSpPr/>
            <p:nvPr/>
          </p:nvSpPr>
          <p:spPr>
            <a:xfrm>
              <a:off x="12192000" y="0"/>
              <a:ext cx="2934334" cy="6858000"/>
            </a:xfrm>
            <a:custGeom>
              <a:avLst/>
              <a:gdLst>
                <a:gd name="connsiteX0" fmla="*/ 2934334 w 2934334"/>
                <a:gd name="connsiteY0" fmla="*/ 4009390 h 6858000"/>
                <a:gd name="connsiteX1" fmla="*/ 2934334 w 2934334"/>
                <a:gd name="connsiteY1" fmla="*/ 0 h 6858000"/>
                <a:gd name="connsiteX2" fmla="*/ 2634939 w 2934334"/>
                <a:gd name="connsiteY2" fmla="*/ 563880 h 6858000"/>
                <a:gd name="connsiteX3" fmla="*/ 419281 w 2934334"/>
                <a:gd name="connsiteY3" fmla="*/ 2059305 h 6858000"/>
                <a:gd name="connsiteX4" fmla="*/ 0 w 2934334"/>
                <a:gd name="connsiteY4" fmla="*/ 2848610 h 6858000"/>
                <a:gd name="connsiteX5" fmla="*/ 0 w 2934334"/>
                <a:gd name="connsiteY5" fmla="*/ 6858000 h 6858000"/>
                <a:gd name="connsiteX6" fmla="*/ 299396 w 2934334"/>
                <a:gd name="connsiteY6" fmla="*/ 6294120 h 6858000"/>
                <a:gd name="connsiteX7" fmla="*/ 2515053 w 2934334"/>
                <a:gd name="connsiteY7" fmla="*/ 4798695 h 6858000"/>
                <a:gd name="connsiteX8" fmla="*/ 2934334 w 2934334"/>
                <a:gd name="connsiteY8" fmla="*/ 40093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4334" h="6858000">
                  <a:moveTo>
                    <a:pt x="2934334" y="4009390"/>
                  </a:moveTo>
                  <a:lnTo>
                    <a:pt x="2934334" y="0"/>
                  </a:lnTo>
                  <a:cubicBezTo>
                    <a:pt x="2934334" y="226060"/>
                    <a:pt x="2822061" y="437515"/>
                    <a:pt x="2634939" y="563880"/>
                  </a:cubicBezTo>
                  <a:lnTo>
                    <a:pt x="419281" y="2059305"/>
                  </a:lnTo>
                  <a:cubicBezTo>
                    <a:pt x="157310" y="2236470"/>
                    <a:pt x="0" y="2531745"/>
                    <a:pt x="0" y="2848610"/>
                  </a:cubicBezTo>
                  <a:lnTo>
                    <a:pt x="0" y="6858000"/>
                  </a:lnTo>
                  <a:cubicBezTo>
                    <a:pt x="0" y="6631940"/>
                    <a:pt x="112274" y="6420485"/>
                    <a:pt x="299396" y="6294120"/>
                  </a:cubicBezTo>
                  <a:lnTo>
                    <a:pt x="2515053" y="4798695"/>
                  </a:lnTo>
                  <a:cubicBezTo>
                    <a:pt x="2777025" y="4621530"/>
                    <a:pt x="2934334" y="4325620"/>
                    <a:pt x="2934334" y="4009390"/>
                  </a:cubicBezTo>
                  <a:close/>
                </a:path>
              </a:pathLst>
            </a:custGeom>
            <a:solidFill>
              <a:srgbClr val="003087"/>
            </a:solidFill>
            <a:ln w="6343" cap="flat">
              <a:noFill/>
              <a:prstDash val="solid"/>
              <a:miter/>
            </a:ln>
          </p:spPr>
          <p:txBody>
            <a:bodyPr rtlCol="0" anchor="ctr"/>
            <a:lstStyle/>
            <a:p>
              <a:endParaRPr lang="en-EE"/>
            </a:p>
          </p:txBody>
        </p:sp>
      </p:grpSp>
    </p:spTree>
    <p:extLst>
      <p:ext uri="{BB962C8B-B14F-4D97-AF65-F5344CB8AC3E}">
        <p14:creationId xmlns:p14="http://schemas.microsoft.com/office/powerpoint/2010/main" val="501244294"/>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 Tiitelslaid (väike foto)">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5E485A63-8CA9-4B3F-4196-CB29489CCA1F}"/>
              </a:ext>
            </a:extLst>
          </p:cNvPr>
          <p:cNvSpPr>
            <a:spLocks noGrp="1"/>
          </p:cNvSpPr>
          <p:nvPr>
            <p:ph type="pic" sz="quarter" idx="10" hasCustomPrompt="1"/>
          </p:nvPr>
        </p:nvSpPr>
        <p:spPr>
          <a:xfrm>
            <a:off x="9258300" y="1"/>
            <a:ext cx="2933700" cy="6847745"/>
          </a:xfrm>
          <a:custGeom>
            <a:avLst/>
            <a:gdLst>
              <a:gd name="connsiteX0" fmla="*/ 0 w 2933700"/>
              <a:gd name="connsiteY0" fmla="*/ 0 h 6847745"/>
              <a:gd name="connsiteX1" fmla="*/ 299396 w 2933700"/>
              <a:gd name="connsiteY1" fmla="*/ 563880 h 6847745"/>
              <a:gd name="connsiteX2" fmla="*/ 2515053 w 2933700"/>
              <a:gd name="connsiteY2" fmla="*/ 2059940 h 6847745"/>
              <a:gd name="connsiteX3" fmla="*/ 2927063 w 2933700"/>
              <a:gd name="connsiteY3" fmla="*/ 2731621 h 6847745"/>
              <a:gd name="connsiteX4" fmla="*/ 2933700 w 2933700"/>
              <a:gd name="connsiteY4" fmla="*/ 2838989 h 6847745"/>
              <a:gd name="connsiteX5" fmla="*/ 2933700 w 2933700"/>
              <a:gd name="connsiteY5" fmla="*/ 6847745 h 6847745"/>
              <a:gd name="connsiteX6" fmla="*/ 2929144 w 2933700"/>
              <a:gd name="connsiteY6" fmla="*/ 6774050 h 6847745"/>
              <a:gd name="connsiteX7" fmla="*/ 2634938 w 2933700"/>
              <a:gd name="connsiteY7" fmla="*/ 6294120 h 6847745"/>
              <a:gd name="connsiteX8" fmla="*/ 419281 w 2933700"/>
              <a:gd name="connsiteY8" fmla="*/ 4798695 h 6847745"/>
              <a:gd name="connsiteX9" fmla="*/ 0 w 2933700"/>
              <a:gd name="connsiteY9" fmla="*/ 4009390 h 68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3700" h="6847745">
                <a:moveTo>
                  <a:pt x="0" y="0"/>
                </a:moveTo>
                <a:cubicBezTo>
                  <a:pt x="0" y="226060"/>
                  <a:pt x="112274" y="437515"/>
                  <a:pt x="299396" y="563880"/>
                </a:cubicBezTo>
                <a:lnTo>
                  <a:pt x="2515053" y="2059940"/>
                </a:lnTo>
                <a:cubicBezTo>
                  <a:pt x="2744279" y="2214960"/>
                  <a:pt x="2893371" y="2460407"/>
                  <a:pt x="2927063" y="2731621"/>
                </a:cubicBezTo>
                <a:lnTo>
                  <a:pt x="2933700" y="2838989"/>
                </a:lnTo>
                <a:lnTo>
                  <a:pt x="2933700" y="6847745"/>
                </a:lnTo>
                <a:lnTo>
                  <a:pt x="2929144" y="6774050"/>
                </a:lnTo>
                <a:cubicBezTo>
                  <a:pt x="2905096" y="6580406"/>
                  <a:pt x="2798671" y="6404690"/>
                  <a:pt x="2634938" y="6294120"/>
                </a:cubicBezTo>
                <a:lnTo>
                  <a:pt x="419281" y="4798695"/>
                </a:lnTo>
                <a:cubicBezTo>
                  <a:pt x="157310" y="4621530"/>
                  <a:pt x="0" y="4325620"/>
                  <a:pt x="0" y="4009390"/>
                </a:cubicBezTo>
                <a:close/>
              </a:path>
            </a:pathLst>
          </a:custGeom>
        </p:spPr>
        <p:txBody>
          <a:bodyPr wrap="square" anchor="ctr">
            <a:noAutofit/>
          </a:bodyPr>
          <a:lstStyle>
            <a:lvl1pPr marL="0" indent="0" algn="ctr">
              <a:buNone/>
              <a:defRPr/>
            </a:lvl1pPr>
          </a:lstStyle>
          <a:p>
            <a:r>
              <a:rPr lang="en-EE"/>
              <a:t>Sisesta pilt siia!</a:t>
            </a:r>
          </a:p>
        </p:txBody>
      </p:sp>
      <p:sp>
        <p:nvSpPr>
          <p:cNvPr id="4" name="Date Placeholder 3">
            <a:extLst>
              <a:ext uri="{FF2B5EF4-FFF2-40B4-BE49-F238E27FC236}">
                <a16:creationId xmlns:a16="http://schemas.microsoft.com/office/drawing/2014/main" id="{D33B8602-0544-D502-AECE-2B66D50B9B84}"/>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150">
                <a:solidFill>
                  <a:srgbClr val="002E87"/>
                </a:solidFill>
                <a:latin typeface="Roboto"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5" name="Footer Placeholder 4">
            <a:extLst>
              <a:ext uri="{FF2B5EF4-FFF2-40B4-BE49-F238E27FC236}">
                <a16:creationId xmlns:a16="http://schemas.microsoft.com/office/drawing/2014/main" id="{9D3367B8-041C-CCC4-EB93-84B5024101CC}"/>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150">
                <a:solidFill>
                  <a:srgbClr val="002E87"/>
                </a:solidFill>
                <a:latin typeface="Roboto" panose="02000000000000000000" pitchFamily="2" charset="0"/>
                <a:ea typeface="Roboto" panose="02000000000000000000" pitchFamily="2" charset="0"/>
              </a:defRPr>
            </a:lvl1pPr>
          </a:lstStyle>
          <a:p>
            <a:endParaRPr lang="en-US"/>
          </a:p>
        </p:txBody>
      </p:sp>
      <p:sp>
        <p:nvSpPr>
          <p:cNvPr id="7" name="Slide Number Placeholder 5">
            <a:extLst>
              <a:ext uri="{FF2B5EF4-FFF2-40B4-BE49-F238E27FC236}">
                <a16:creationId xmlns:a16="http://schemas.microsoft.com/office/drawing/2014/main" id="{53F5FCC2-6744-BDEE-AC50-9DB32D9E8639}"/>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150">
                <a:solidFill>
                  <a:srgbClr val="002E87"/>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sp>
        <p:nvSpPr>
          <p:cNvPr id="11" name="Title 1">
            <a:extLst>
              <a:ext uri="{FF2B5EF4-FFF2-40B4-BE49-F238E27FC236}">
                <a16:creationId xmlns:a16="http://schemas.microsoft.com/office/drawing/2014/main" id="{64A0CA66-D7A9-9F16-7BC5-77BD85E4AC12}"/>
              </a:ext>
            </a:extLst>
          </p:cNvPr>
          <p:cNvSpPr>
            <a:spLocks noGrp="1"/>
          </p:cNvSpPr>
          <p:nvPr>
            <p:ph type="ctrTitle"/>
          </p:nvPr>
        </p:nvSpPr>
        <p:spPr>
          <a:xfrm>
            <a:off x="564116" y="1488163"/>
            <a:ext cx="8127688" cy="1202283"/>
          </a:xfrm>
        </p:spPr>
        <p:txBody>
          <a:bodyPr anchor="t">
            <a:normAutofit/>
          </a:bodyPr>
          <a:lstStyle>
            <a:lvl1pPr algn="l">
              <a:defRPr sz="4000" b="0" spc="-150"/>
            </a:lvl1pPr>
          </a:lstStyle>
          <a:p>
            <a:r>
              <a:rPr lang="en-US"/>
              <a:t>Click to edit Master title style</a:t>
            </a:r>
          </a:p>
        </p:txBody>
      </p:sp>
      <p:sp>
        <p:nvSpPr>
          <p:cNvPr id="12" name="Subtitle 2">
            <a:extLst>
              <a:ext uri="{FF2B5EF4-FFF2-40B4-BE49-F238E27FC236}">
                <a16:creationId xmlns:a16="http://schemas.microsoft.com/office/drawing/2014/main" id="{FBB39BC6-80BD-E71C-4E76-AA99E577235A}"/>
              </a:ext>
            </a:extLst>
          </p:cNvPr>
          <p:cNvSpPr>
            <a:spLocks noGrp="1"/>
          </p:cNvSpPr>
          <p:nvPr>
            <p:ph type="subTitle" idx="1"/>
          </p:nvPr>
        </p:nvSpPr>
        <p:spPr>
          <a:xfrm>
            <a:off x="566496" y="2716556"/>
            <a:ext cx="8125462" cy="3015169"/>
          </a:xfrm>
        </p:spPr>
        <p:txBody>
          <a:bodyPr/>
          <a:lstStyle>
            <a:lvl1pPr marL="0" indent="0" algn="l">
              <a:buNone/>
              <a:defRPr sz="4000" spc="-15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50618974"/>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 Tiitelslaid (suur foto)">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80453C9-87B1-FD5E-C030-9B8D1C0C9A23}"/>
              </a:ext>
            </a:extLst>
          </p:cNvPr>
          <p:cNvSpPr>
            <a:spLocks noGrp="1"/>
          </p:cNvSpPr>
          <p:nvPr>
            <p:ph type="pic" sz="quarter" idx="10" hasCustomPrompt="1"/>
          </p:nvPr>
        </p:nvSpPr>
        <p:spPr>
          <a:xfrm>
            <a:off x="6096000" y="0"/>
            <a:ext cx="6096000" cy="6858000"/>
          </a:xfrm>
          <a:custGeom>
            <a:avLst/>
            <a:gdLst>
              <a:gd name="connsiteX0" fmla="*/ 0 w 6096000"/>
              <a:gd name="connsiteY0" fmla="*/ 0 h 6858000"/>
              <a:gd name="connsiteX1" fmla="*/ 4359828 w 6096000"/>
              <a:gd name="connsiteY1" fmla="*/ 0 h 6858000"/>
              <a:gd name="connsiteX2" fmla="*/ 5225498 w 6096000"/>
              <a:gd name="connsiteY2" fmla="*/ 584519 h 6858000"/>
              <a:gd name="connsiteX3" fmla="*/ 6092831 w 6096000"/>
              <a:gd name="connsiteY3" fmla="*/ 2101584 h 6858000"/>
              <a:gd name="connsiteX4" fmla="*/ 6096000 w 6096000"/>
              <a:gd name="connsiteY4" fmla="*/ 2203969 h 6858000"/>
              <a:gd name="connsiteX5" fmla="*/ 6096000 w 6096000"/>
              <a:gd name="connsiteY5" fmla="*/ 6858000 h 6858000"/>
              <a:gd name="connsiteX6" fmla="*/ 1735218 w 6096000"/>
              <a:gd name="connsiteY6" fmla="*/ 6858000 h 6858000"/>
              <a:gd name="connsiteX7" fmla="*/ 871136 w 6096000"/>
              <a:gd name="connsiteY7" fmla="*/ 6274800 h 6858000"/>
              <a:gd name="connsiteX8" fmla="*/ 0 w 6096000"/>
              <a:gd name="connsiteY8" fmla="*/ 46348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6858000">
                <a:moveTo>
                  <a:pt x="0" y="0"/>
                </a:moveTo>
                <a:lnTo>
                  <a:pt x="4359828" y="0"/>
                </a:lnTo>
                <a:lnTo>
                  <a:pt x="5225498" y="584519"/>
                </a:lnTo>
                <a:cubicBezTo>
                  <a:pt x="5735776" y="929607"/>
                  <a:pt x="6054930" y="1490375"/>
                  <a:pt x="6092831" y="2101584"/>
                </a:cubicBezTo>
                <a:lnTo>
                  <a:pt x="6096000" y="2203969"/>
                </a:lnTo>
                <a:lnTo>
                  <a:pt x="6096000" y="6858000"/>
                </a:lnTo>
                <a:lnTo>
                  <a:pt x="1735218" y="6858000"/>
                </a:lnTo>
                <a:lnTo>
                  <a:pt x="871136" y="6274800"/>
                </a:lnTo>
                <a:cubicBezTo>
                  <a:pt x="326842" y="5906707"/>
                  <a:pt x="0" y="5291898"/>
                  <a:pt x="0" y="4634870"/>
                </a:cubicBezTo>
                <a:close/>
              </a:path>
            </a:pathLst>
          </a:custGeom>
        </p:spPr>
        <p:txBody>
          <a:bodyPr wrap="square" anchor="ctr">
            <a:noAutofit/>
          </a:bodyPr>
          <a:lstStyle>
            <a:lvl1pPr marL="0" indent="0" algn="ctr">
              <a:buNone/>
              <a:defRPr/>
            </a:lvl1pPr>
          </a:lstStyle>
          <a:p>
            <a:r>
              <a:rPr lang="en-EE"/>
              <a:t>Siia sisesta pilt</a:t>
            </a:r>
          </a:p>
        </p:txBody>
      </p:sp>
      <p:sp>
        <p:nvSpPr>
          <p:cNvPr id="4" name="Date Placeholder 3">
            <a:extLst>
              <a:ext uri="{FF2B5EF4-FFF2-40B4-BE49-F238E27FC236}">
                <a16:creationId xmlns:a16="http://schemas.microsoft.com/office/drawing/2014/main" id="{D19D86CC-F548-B0AB-C4E2-450B4B1EEEC9}"/>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150">
                <a:solidFill>
                  <a:srgbClr val="002E87"/>
                </a:solidFill>
                <a:latin typeface="Roboto"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5" name="Footer Placeholder 4">
            <a:extLst>
              <a:ext uri="{FF2B5EF4-FFF2-40B4-BE49-F238E27FC236}">
                <a16:creationId xmlns:a16="http://schemas.microsoft.com/office/drawing/2014/main" id="{E7FE4EE2-211F-5183-E962-B07CABE57152}"/>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150">
                <a:solidFill>
                  <a:srgbClr val="002E87"/>
                </a:solidFill>
                <a:latin typeface="Roboto" panose="02000000000000000000" pitchFamily="2" charset="0"/>
                <a:ea typeface="Roboto" panose="02000000000000000000" pitchFamily="2" charset="0"/>
              </a:defRPr>
            </a:lvl1pPr>
          </a:lstStyle>
          <a:p>
            <a:endParaRPr lang="en-US"/>
          </a:p>
        </p:txBody>
      </p:sp>
      <p:sp>
        <p:nvSpPr>
          <p:cNvPr id="6" name="Slide Number Placeholder 5">
            <a:extLst>
              <a:ext uri="{FF2B5EF4-FFF2-40B4-BE49-F238E27FC236}">
                <a16:creationId xmlns:a16="http://schemas.microsoft.com/office/drawing/2014/main" id="{9038AD75-A37E-A733-B3BF-1746A491549D}"/>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150">
                <a:solidFill>
                  <a:srgbClr val="002E87"/>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sp>
        <p:nvSpPr>
          <p:cNvPr id="7" name="Title 1">
            <a:extLst>
              <a:ext uri="{FF2B5EF4-FFF2-40B4-BE49-F238E27FC236}">
                <a16:creationId xmlns:a16="http://schemas.microsoft.com/office/drawing/2014/main" id="{9FFE64A7-D7E4-4C28-13BA-B12A50D38B54}"/>
              </a:ext>
            </a:extLst>
          </p:cNvPr>
          <p:cNvSpPr>
            <a:spLocks noGrp="1"/>
          </p:cNvSpPr>
          <p:nvPr>
            <p:ph type="ctrTitle"/>
          </p:nvPr>
        </p:nvSpPr>
        <p:spPr>
          <a:xfrm>
            <a:off x="564115" y="1488164"/>
            <a:ext cx="4923223" cy="1167114"/>
          </a:xfrm>
        </p:spPr>
        <p:txBody>
          <a:bodyPr anchor="t">
            <a:normAutofit/>
          </a:bodyPr>
          <a:lstStyle>
            <a:lvl1pPr algn="l">
              <a:defRPr sz="4000" b="0" spc="-150"/>
            </a:lvl1pPr>
          </a:lstStyle>
          <a:p>
            <a:r>
              <a:rPr lang="en-US"/>
              <a:t>Click to edit Master title style</a:t>
            </a:r>
          </a:p>
        </p:txBody>
      </p:sp>
      <p:sp>
        <p:nvSpPr>
          <p:cNvPr id="12" name="Subtitle 2">
            <a:extLst>
              <a:ext uri="{FF2B5EF4-FFF2-40B4-BE49-F238E27FC236}">
                <a16:creationId xmlns:a16="http://schemas.microsoft.com/office/drawing/2014/main" id="{CE2D2E86-039B-A329-A17B-9B901D8E033A}"/>
              </a:ext>
            </a:extLst>
          </p:cNvPr>
          <p:cNvSpPr>
            <a:spLocks noGrp="1"/>
          </p:cNvSpPr>
          <p:nvPr>
            <p:ph type="subTitle" idx="1"/>
          </p:nvPr>
        </p:nvSpPr>
        <p:spPr>
          <a:xfrm>
            <a:off x="566496" y="2716556"/>
            <a:ext cx="4921875" cy="2926969"/>
          </a:xfrm>
        </p:spPr>
        <p:txBody>
          <a:bodyPr/>
          <a:lstStyle>
            <a:lvl1pPr marL="0" indent="0" algn="l">
              <a:buNone/>
              <a:defRPr sz="4000" spc="-15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83221869"/>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itelslaid (2 elemen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AE18E-5DB3-4E58-AF78-7E74142D9A70}"/>
              </a:ext>
            </a:extLst>
          </p:cNvPr>
          <p:cNvSpPr>
            <a:spLocks noGrp="1"/>
          </p:cNvSpPr>
          <p:nvPr>
            <p:ph type="ctrTitle"/>
          </p:nvPr>
        </p:nvSpPr>
        <p:spPr>
          <a:xfrm>
            <a:off x="564115" y="1488163"/>
            <a:ext cx="9144000" cy="2387600"/>
          </a:xfrm>
        </p:spPr>
        <p:txBody>
          <a:bodyPr anchor="b"/>
          <a:lstStyle>
            <a:lvl1pPr algn="l">
              <a:defRPr sz="6000" spc="-150"/>
            </a:lvl1pPr>
          </a:lstStyle>
          <a:p>
            <a:r>
              <a:rPr lang="en-US"/>
              <a:t>Click to edit Master title style</a:t>
            </a:r>
          </a:p>
        </p:txBody>
      </p:sp>
      <p:sp>
        <p:nvSpPr>
          <p:cNvPr id="3" name="Subtitle 2">
            <a:extLst>
              <a:ext uri="{FF2B5EF4-FFF2-40B4-BE49-F238E27FC236}">
                <a16:creationId xmlns:a16="http://schemas.microsoft.com/office/drawing/2014/main" id="{8B9DC3CD-1339-4E9F-B25D-BF77B165D9B5}"/>
              </a:ext>
            </a:extLst>
          </p:cNvPr>
          <p:cNvSpPr>
            <a:spLocks noGrp="1"/>
          </p:cNvSpPr>
          <p:nvPr>
            <p:ph type="subTitle" idx="1"/>
          </p:nvPr>
        </p:nvSpPr>
        <p:spPr>
          <a:xfrm>
            <a:off x="566496" y="4141444"/>
            <a:ext cx="9144000" cy="1655762"/>
          </a:xfrm>
        </p:spPr>
        <p:txBody>
          <a:bodyPr/>
          <a:lstStyle>
            <a:lvl1pPr marL="0" indent="0" algn="l">
              <a:buNone/>
              <a:defRPr sz="2400" spc="-15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7" name="Graphic 4">
            <a:extLst>
              <a:ext uri="{FF2B5EF4-FFF2-40B4-BE49-F238E27FC236}">
                <a16:creationId xmlns:a16="http://schemas.microsoft.com/office/drawing/2014/main" id="{E57F4069-72B5-6BEC-AA4E-2680C87BB3D5}"/>
              </a:ext>
            </a:extLst>
          </p:cNvPr>
          <p:cNvGrpSpPr/>
          <p:nvPr/>
        </p:nvGrpSpPr>
        <p:grpSpPr>
          <a:xfrm>
            <a:off x="9274175" y="0"/>
            <a:ext cx="2937192" cy="3429000"/>
            <a:chOff x="9274175" y="0"/>
            <a:chExt cx="2937192" cy="3429000"/>
          </a:xfrm>
        </p:grpSpPr>
        <p:sp>
          <p:nvSpPr>
            <p:cNvPr id="11" name="Freeform 10">
              <a:extLst>
                <a:ext uri="{FF2B5EF4-FFF2-40B4-BE49-F238E27FC236}">
                  <a16:creationId xmlns:a16="http://schemas.microsoft.com/office/drawing/2014/main" id="{D16896F3-F5F3-9209-48B3-D6480AE08CA2}"/>
                </a:ext>
              </a:extLst>
            </p:cNvPr>
            <p:cNvSpPr/>
            <p:nvPr/>
          </p:nvSpPr>
          <p:spPr>
            <a:xfrm>
              <a:off x="9274175" y="0"/>
              <a:ext cx="1468755" cy="3429000"/>
            </a:xfrm>
            <a:custGeom>
              <a:avLst/>
              <a:gdLst>
                <a:gd name="connsiteX0" fmla="*/ 0 w 1468755"/>
                <a:gd name="connsiteY0" fmla="*/ 2004695 h 3429000"/>
                <a:gd name="connsiteX1" fmla="*/ 0 w 1468755"/>
                <a:gd name="connsiteY1" fmla="*/ 0 h 3429000"/>
                <a:gd name="connsiteX2" fmla="*/ 149860 w 1468755"/>
                <a:gd name="connsiteY2" fmla="*/ 281940 h 3429000"/>
                <a:gd name="connsiteX3" fmla="*/ 1258888 w 1468755"/>
                <a:gd name="connsiteY3" fmla="*/ 1029970 h 3429000"/>
                <a:gd name="connsiteX4" fmla="*/ 1468755 w 1468755"/>
                <a:gd name="connsiteY4" fmla="*/ 1424623 h 3429000"/>
                <a:gd name="connsiteX5" fmla="*/ 1468755 w 1468755"/>
                <a:gd name="connsiteY5" fmla="*/ 3429000 h 3429000"/>
                <a:gd name="connsiteX6" fmla="*/ 1318895 w 1468755"/>
                <a:gd name="connsiteY6" fmla="*/ 3147060 h 3429000"/>
                <a:gd name="connsiteX7" fmla="*/ 209868 w 1468755"/>
                <a:gd name="connsiteY7" fmla="*/ 2399348 h 3429000"/>
                <a:gd name="connsiteX8" fmla="*/ 0 w 1468755"/>
                <a:gd name="connsiteY8" fmla="*/ 2004695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8755" h="3429000">
                  <a:moveTo>
                    <a:pt x="0" y="2004695"/>
                  </a:moveTo>
                  <a:lnTo>
                    <a:pt x="0" y="0"/>
                  </a:lnTo>
                  <a:cubicBezTo>
                    <a:pt x="0" y="113030"/>
                    <a:pt x="56198" y="218758"/>
                    <a:pt x="149860" y="281940"/>
                  </a:cubicBezTo>
                  <a:lnTo>
                    <a:pt x="1258888" y="1029970"/>
                  </a:lnTo>
                  <a:cubicBezTo>
                    <a:pt x="1390015" y="1118553"/>
                    <a:pt x="1468755" y="1266190"/>
                    <a:pt x="1468755" y="1424623"/>
                  </a:cubicBezTo>
                  <a:lnTo>
                    <a:pt x="1468755" y="3429000"/>
                  </a:lnTo>
                  <a:cubicBezTo>
                    <a:pt x="1468755" y="3315970"/>
                    <a:pt x="1412558" y="3210243"/>
                    <a:pt x="1318895" y="3147060"/>
                  </a:cubicBezTo>
                  <a:lnTo>
                    <a:pt x="209868" y="2399348"/>
                  </a:lnTo>
                  <a:cubicBezTo>
                    <a:pt x="78740" y="2310765"/>
                    <a:pt x="0" y="2162810"/>
                    <a:pt x="0" y="2004695"/>
                  </a:cubicBezTo>
                  <a:close/>
                </a:path>
              </a:pathLst>
            </a:custGeom>
            <a:solidFill>
              <a:srgbClr val="002E87"/>
            </a:solidFill>
            <a:ln w="3170" cap="flat">
              <a:noFill/>
              <a:prstDash val="solid"/>
              <a:miter/>
            </a:ln>
          </p:spPr>
          <p:txBody>
            <a:bodyPr rtlCol="0" anchor="ctr"/>
            <a:lstStyle/>
            <a:p>
              <a:endParaRPr lang="en-EE"/>
            </a:p>
          </p:txBody>
        </p:sp>
        <p:sp>
          <p:nvSpPr>
            <p:cNvPr id="12" name="Freeform 11">
              <a:extLst>
                <a:ext uri="{FF2B5EF4-FFF2-40B4-BE49-F238E27FC236}">
                  <a16:creationId xmlns:a16="http://schemas.microsoft.com/office/drawing/2014/main" id="{FEAEFD0F-EA04-CFF7-56F5-85A77E28050F}"/>
                </a:ext>
              </a:extLst>
            </p:cNvPr>
            <p:cNvSpPr/>
            <p:nvPr/>
          </p:nvSpPr>
          <p:spPr>
            <a:xfrm>
              <a:off x="10742612" y="0"/>
              <a:ext cx="1468754" cy="3429000"/>
            </a:xfrm>
            <a:custGeom>
              <a:avLst/>
              <a:gdLst>
                <a:gd name="connsiteX0" fmla="*/ 1468755 w 1468754"/>
                <a:gd name="connsiteY0" fmla="*/ 2004695 h 3429000"/>
                <a:gd name="connsiteX1" fmla="*/ 1468755 w 1468754"/>
                <a:gd name="connsiteY1" fmla="*/ 0 h 3429000"/>
                <a:gd name="connsiteX2" fmla="*/ 1318895 w 1468754"/>
                <a:gd name="connsiteY2" fmla="*/ 281940 h 3429000"/>
                <a:gd name="connsiteX3" fmla="*/ 209867 w 1468754"/>
                <a:gd name="connsiteY3" fmla="*/ 1029652 h 3429000"/>
                <a:gd name="connsiteX4" fmla="*/ 0 w 1468754"/>
                <a:gd name="connsiteY4" fmla="*/ 1424305 h 3429000"/>
                <a:gd name="connsiteX5" fmla="*/ 0 w 1468754"/>
                <a:gd name="connsiteY5" fmla="*/ 3429000 h 3429000"/>
                <a:gd name="connsiteX6" fmla="*/ 149860 w 1468754"/>
                <a:gd name="connsiteY6" fmla="*/ 3147060 h 3429000"/>
                <a:gd name="connsiteX7" fmla="*/ 1258888 w 1468754"/>
                <a:gd name="connsiteY7" fmla="*/ 2399348 h 3429000"/>
                <a:gd name="connsiteX8" fmla="*/ 1468755 w 1468754"/>
                <a:gd name="connsiteY8" fmla="*/ 2004695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8754" h="3429000">
                  <a:moveTo>
                    <a:pt x="1468755" y="2004695"/>
                  </a:moveTo>
                  <a:lnTo>
                    <a:pt x="1468755" y="0"/>
                  </a:lnTo>
                  <a:cubicBezTo>
                    <a:pt x="1468755" y="113030"/>
                    <a:pt x="1412558" y="218758"/>
                    <a:pt x="1318895" y="281940"/>
                  </a:cubicBezTo>
                  <a:lnTo>
                    <a:pt x="209867" y="1029652"/>
                  </a:lnTo>
                  <a:cubicBezTo>
                    <a:pt x="78740" y="1118235"/>
                    <a:pt x="0" y="1265873"/>
                    <a:pt x="0" y="1424305"/>
                  </a:cubicBezTo>
                  <a:lnTo>
                    <a:pt x="0" y="3429000"/>
                  </a:lnTo>
                  <a:cubicBezTo>
                    <a:pt x="0" y="3315970"/>
                    <a:pt x="56198" y="3210243"/>
                    <a:pt x="149860" y="3147060"/>
                  </a:cubicBezTo>
                  <a:lnTo>
                    <a:pt x="1258888" y="2399348"/>
                  </a:lnTo>
                  <a:cubicBezTo>
                    <a:pt x="1390015" y="2310765"/>
                    <a:pt x="1468755" y="2162810"/>
                    <a:pt x="1468755" y="2004695"/>
                  </a:cubicBezTo>
                  <a:close/>
                </a:path>
              </a:pathLst>
            </a:custGeom>
            <a:solidFill>
              <a:srgbClr val="0072CE"/>
            </a:solidFill>
            <a:ln w="3170" cap="flat">
              <a:noFill/>
              <a:prstDash val="solid"/>
              <a:miter/>
            </a:ln>
          </p:spPr>
          <p:txBody>
            <a:bodyPr rtlCol="0" anchor="ctr"/>
            <a:lstStyle/>
            <a:p>
              <a:endParaRPr lang="en-EE"/>
            </a:p>
          </p:txBody>
        </p:sp>
      </p:grpSp>
      <p:grpSp>
        <p:nvGrpSpPr>
          <p:cNvPr id="16" name="Graphic 4">
            <a:extLst>
              <a:ext uri="{FF2B5EF4-FFF2-40B4-BE49-F238E27FC236}">
                <a16:creationId xmlns:a16="http://schemas.microsoft.com/office/drawing/2014/main" id="{810D6724-1831-84F3-B5A9-B3D6ADFF09D3}"/>
              </a:ext>
            </a:extLst>
          </p:cNvPr>
          <p:cNvGrpSpPr/>
          <p:nvPr/>
        </p:nvGrpSpPr>
        <p:grpSpPr>
          <a:xfrm>
            <a:off x="10742612" y="3429000"/>
            <a:ext cx="2937192" cy="3429000"/>
            <a:chOff x="10742612" y="3429000"/>
            <a:chExt cx="2937192" cy="3429000"/>
          </a:xfrm>
        </p:grpSpPr>
        <p:sp>
          <p:nvSpPr>
            <p:cNvPr id="17" name="Freeform 16">
              <a:extLst>
                <a:ext uri="{FF2B5EF4-FFF2-40B4-BE49-F238E27FC236}">
                  <a16:creationId xmlns:a16="http://schemas.microsoft.com/office/drawing/2014/main" id="{3717DA64-05A3-9811-E976-C511A6D7970E}"/>
                </a:ext>
              </a:extLst>
            </p:cNvPr>
            <p:cNvSpPr/>
            <p:nvPr/>
          </p:nvSpPr>
          <p:spPr>
            <a:xfrm>
              <a:off x="10742612" y="3429000"/>
              <a:ext cx="1468754" cy="3429000"/>
            </a:xfrm>
            <a:custGeom>
              <a:avLst/>
              <a:gdLst>
                <a:gd name="connsiteX0" fmla="*/ 0 w 1468754"/>
                <a:gd name="connsiteY0" fmla="*/ 2004695 h 3429000"/>
                <a:gd name="connsiteX1" fmla="*/ 0 w 1468754"/>
                <a:gd name="connsiteY1" fmla="*/ 0 h 3429000"/>
                <a:gd name="connsiteX2" fmla="*/ 149860 w 1468754"/>
                <a:gd name="connsiteY2" fmla="*/ 281940 h 3429000"/>
                <a:gd name="connsiteX3" fmla="*/ 1258888 w 1468754"/>
                <a:gd name="connsiteY3" fmla="*/ 1029653 h 3429000"/>
                <a:gd name="connsiteX4" fmla="*/ 1468755 w 1468754"/>
                <a:gd name="connsiteY4" fmla="*/ 1424305 h 3429000"/>
                <a:gd name="connsiteX5" fmla="*/ 1468755 w 1468754"/>
                <a:gd name="connsiteY5" fmla="*/ 3429000 h 3429000"/>
                <a:gd name="connsiteX6" fmla="*/ 1318895 w 1468754"/>
                <a:gd name="connsiteY6" fmla="*/ 3147060 h 3429000"/>
                <a:gd name="connsiteX7" fmla="*/ 209867 w 1468754"/>
                <a:gd name="connsiteY7" fmla="*/ 2399030 h 3429000"/>
                <a:gd name="connsiteX8" fmla="*/ 0 w 1468754"/>
                <a:gd name="connsiteY8" fmla="*/ 2004695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8754" h="3429000">
                  <a:moveTo>
                    <a:pt x="0" y="2004695"/>
                  </a:moveTo>
                  <a:lnTo>
                    <a:pt x="0" y="0"/>
                  </a:lnTo>
                  <a:cubicBezTo>
                    <a:pt x="0" y="113030"/>
                    <a:pt x="56198" y="218758"/>
                    <a:pt x="149860" y="281940"/>
                  </a:cubicBezTo>
                  <a:lnTo>
                    <a:pt x="1258888" y="1029653"/>
                  </a:lnTo>
                  <a:cubicBezTo>
                    <a:pt x="1390015" y="1118235"/>
                    <a:pt x="1468755" y="1265872"/>
                    <a:pt x="1468755" y="1424305"/>
                  </a:cubicBezTo>
                  <a:lnTo>
                    <a:pt x="1468755" y="3429000"/>
                  </a:lnTo>
                  <a:cubicBezTo>
                    <a:pt x="1468755" y="3315970"/>
                    <a:pt x="1412558" y="3210243"/>
                    <a:pt x="1318895" y="3147060"/>
                  </a:cubicBezTo>
                  <a:lnTo>
                    <a:pt x="209867" y="2399030"/>
                  </a:lnTo>
                  <a:cubicBezTo>
                    <a:pt x="78740" y="2310765"/>
                    <a:pt x="0" y="2162810"/>
                    <a:pt x="0" y="2004695"/>
                  </a:cubicBezTo>
                  <a:close/>
                </a:path>
              </a:pathLst>
            </a:custGeom>
            <a:solidFill>
              <a:srgbClr val="002E87"/>
            </a:solidFill>
            <a:ln w="3170" cap="flat">
              <a:noFill/>
              <a:prstDash val="solid"/>
              <a:miter/>
            </a:ln>
          </p:spPr>
          <p:txBody>
            <a:bodyPr rtlCol="0" anchor="ctr"/>
            <a:lstStyle/>
            <a:p>
              <a:endParaRPr lang="en-EE"/>
            </a:p>
          </p:txBody>
        </p:sp>
        <p:sp>
          <p:nvSpPr>
            <p:cNvPr id="18" name="Freeform 17">
              <a:extLst>
                <a:ext uri="{FF2B5EF4-FFF2-40B4-BE49-F238E27FC236}">
                  <a16:creationId xmlns:a16="http://schemas.microsoft.com/office/drawing/2014/main" id="{5266DF42-3FAA-DE07-A883-39DE961B41D9}"/>
                </a:ext>
              </a:extLst>
            </p:cNvPr>
            <p:cNvSpPr/>
            <p:nvPr/>
          </p:nvSpPr>
          <p:spPr>
            <a:xfrm>
              <a:off x="12211050" y="3429000"/>
              <a:ext cx="1468754" cy="3429000"/>
            </a:xfrm>
            <a:custGeom>
              <a:avLst/>
              <a:gdLst>
                <a:gd name="connsiteX0" fmla="*/ 1468755 w 1468754"/>
                <a:gd name="connsiteY0" fmla="*/ 2004695 h 3429000"/>
                <a:gd name="connsiteX1" fmla="*/ 1468755 w 1468754"/>
                <a:gd name="connsiteY1" fmla="*/ 0 h 3429000"/>
                <a:gd name="connsiteX2" fmla="*/ 1318895 w 1468754"/>
                <a:gd name="connsiteY2" fmla="*/ 281940 h 3429000"/>
                <a:gd name="connsiteX3" fmla="*/ 209867 w 1468754"/>
                <a:gd name="connsiteY3" fmla="*/ 1029970 h 3429000"/>
                <a:gd name="connsiteX4" fmla="*/ 0 w 1468754"/>
                <a:gd name="connsiteY4" fmla="*/ 1424622 h 3429000"/>
                <a:gd name="connsiteX5" fmla="*/ 0 w 1468754"/>
                <a:gd name="connsiteY5" fmla="*/ 3429000 h 3429000"/>
                <a:gd name="connsiteX6" fmla="*/ 149860 w 1468754"/>
                <a:gd name="connsiteY6" fmla="*/ 3147060 h 3429000"/>
                <a:gd name="connsiteX7" fmla="*/ 1258888 w 1468754"/>
                <a:gd name="connsiteY7" fmla="*/ 2399030 h 3429000"/>
                <a:gd name="connsiteX8" fmla="*/ 1468755 w 1468754"/>
                <a:gd name="connsiteY8" fmla="*/ 2004695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8754" h="3429000">
                  <a:moveTo>
                    <a:pt x="1468755" y="2004695"/>
                  </a:moveTo>
                  <a:lnTo>
                    <a:pt x="1468755" y="0"/>
                  </a:lnTo>
                  <a:cubicBezTo>
                    <a:pt x="1468755" y="113030"/>
                    <a:pt x="1412558" y="218758"/>
                    <a:pt x="1318895" y="281940"/>
                  </a:cubicBezTo>
                  <a:lnTo>
                    <a:pt x="209867" y="1029970"/>
                  </a:lnTo>
                  <a:cubicBezTo>
                    <a:pt x="78740" y="1118553"/>
                    <a:pt x="0" y="1266190"/>
                    <a:pt x="0" y="1424622"/>
                  </a:cubicBezTo>
                  <a:lnTo>
                    <a:pt x="0" y="3429000"/>
                  </a:lnTo>
                  <a:cubicBezTo>
                    <a:pt x="0" y="3315970"/>
                    <a:pt x="56198" y="3210243"/>
                    <a:pt x="149860" y="3147060"/>
                  </a:cubicBezTo>
                  <a:lnTo>
                    <a:pt x="1258888" y="2399030"/>
                  </a:lnTo>
                  <a:cubicBezTo>
                    <a:pt x="1390015" y="2310765"/>
                    <a:pt x="1468755" y="2162810"/>
                    <a:pt x="1468755" y="2004695"/>
                  </a:cubicBezTo>
                  <a:close/>
                </a:path>
              </a:pathLst>
            </a:custGeom>
            <a:solidFill>
              <a:srgbClr val="0072CE"/>
            </a:solidFill>
            <a:ln w="3170" cap="flat">
              <a:noFill/>
              <a:prstDash val="solid"/>
              <a:miter/>
            </a:ln>
          </p:spPr>
          <p:txBody>
            <a:bodyPr rtlCol="0" anchor="ctr"/>
            <a:lstStyle/>
            <a:p>
              <a:endParaRPr lang="en-EE"/>
            </a:p>
          </p:txBody>
        </p:sp>
      </p:grpSp>
      <p:sp>
        <p:nvSpPr>
          <p:cNvPr id="4" name="Date Placeholder 3">
            <a:extLst>
              <a:ext uri="{FF2B5EF4-FFF2-40B4-BE49-F238E27FC236}">
                <a16:creationId xmlns:a16="http://schemas.microsoft.com/office/drawing/2014/main" id="{6FB0DE88-C14C-5A5A-80FC-0F54815BA2B8}"/>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150">
                <a:solidFill>
                  <a:srgbClr val="002E87"/>
                </a:solidFill>
                <a:latin typeface="Roboto"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5" name="Footer Placeholder 4">
            <a:extLst>
              <a:ext uri="{FF2B5EF4-FFF2-40B4-BE49-F238E27FC236}">
                <a16:creationId xmlns:a16="http://schemas.microsoft.com/office/drawing/2014/main" id="{5A5A3A46-83B5-1643-E608-499EB7CAFC8A}"/>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150">
                <a:solidFill>
                  <a:srgbClr val="002E87"/>
                </a:solidFill>
                <a:latin typeface="Roboto" panose="02000000000000000000" pitchFamily="2" charset="0"/>
                <a:ea typeface="Roboto" panose="02000000000000000000" pitchFamily="2" charset="0"/>
              </a:defRPr>
            </a:lvl1pPr>
          </a:lstStyle>
          <a:p>
            <a:endParaRPr lang="en-US"/>
          </a:p>
        </p:txBody>
      </p:sp>
      <p:sp>
        <p:nvSpPr>
          <p:cNvPr id="6" name="Slide Number Placeholder 5">
            <a:extLst>
              <a:ext uri="{FF2B5EF4-FFF2-40B4-BE49-F238E27FC236}">
                <a16:creationId xmlns:a16="http://schemas.microsoft.com/office/drawing/2014/main" id="{D062C323-6CF2-E4F0-3338-AEC7654CA38C}"/>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150">
                <a:solidFill>
                  <a:srgbClr val="002E87"/>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spTree>
    <p:extLst>
      <p:ext uri="{BB962C8B-B14F-4D97-AF65-F5344CB8AC3E}">
        <p14:creationId xmlns:p14="http://schemas.microsoft.com/office/powerpoint/2010/main" val="1951687111"/>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itelslaid (3 elemen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AE18E-5DB3-4E58-AF78-7E74142D9A70}"/>
              </a:ext>
            </a:extLst>
          </p:cNvPr>
          <p:cNvSpPr>
            <a:spLocks noGrp="1"/>
          </p:cNvSpPr>
          <p:nvPr>
            <p:ph type="ctrTitle"/>
          </p:nvPr>
        </p:nvSpPr>
        <p:spPr>
          <a:xfrm>
            <a:off x="564115" y="1488163"/>
            <a:ext cx="9144000" cy="2387600"/>
          </a:xfrm>
        </p:spPr>
        <p:txBody>
          <a:bodyPr anchor="b"/>
          <a:lstStyle>
            <a:lvl1pPr algn="l">
              <a:defRPr sz="6000" spc="-150"/>
            </a:lvl1pPr>
          </a:lstStyle>
          <a:p>
            <a:r>
              <a:rPr lang="en-US"/>
              <a:t>Click to edit Master title style</a:t>
            </a:r>
          </a:p>
        </p:txBody>
      </p:sp>
      <p:sp>
        <p:nvSpPr>
          <p:cNvPr id="3" name="Subtitle 2">
            <a:extLst>
              <a:ext uri="{FF2B5EF4-FFF2-40B4-BE49-F238E27FC236}">
                <a16:creationId xmlns:a16="http://schemas.microsoft.com/office/drawing/2014/main" id="{8B9DC3CD-1339-4E9F-B25D-BF77B165D9B5}"/>
              </a:ext>
            </a:extLst>
          </p:cNvPr>
          <p:cNvSpPr>
            <a:spLocks noGrp="1"/>
          </p:cNvSpPr>
          <p:nvPr>
            <p:ph type="subTitle" idx="1"/>
          </p:nvPr>
        </p:nvSpPr>
        <p:spPr>
          <a:xfrm>
            <a:off x="566496" y="4141444"/>
            <a:ext cx="9144000" cy="1655762"/>
          </a:xfrm>
        </p:spPr>
        <p:txBody>
          <a:bodyPr/>
          <a:lstStyle>
            <a:lvl1pPr marL="0" indent="0" algn="l">
              <a:buNone/>
              <a:defRPr sz="2400" spc="-15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7" name="Graphic 4">
            <a:extLst>
              <a:ext uri="{FF2B5EF4-FFF2-40B4-BE49-F238E27FC236}">
                <a16:creationId xmlns:a16="http://schemas.microsoft.com/office/drawing/2014/main" id="{DB5ED960-F0FA-2617-E909-4B62DEFA85D1}"/>
              </a:ext>
            </a:extLst>
          </p:cNvPr>
          <p:cNvGrpSpPr/>
          <p:nvPr/>
        </p:nvGrpSpPr>
        <p:grpSpPr>
          <a:xfrm>
            <a:off x="9254067" y="0"/>
            <a:ext cx="1958128" cy="2286000"/>
            <a:chOff x="9254067" y="0"/>
            <a:chExt cx="1958128" cy="2286000"/>
          </a:xfrm>
        </p:grpSpPr>
        <p:sp>
          <p:nvSpPr>
            <p:cNvPr id="11" name="Freeform 10">
              <a:extLst>
                <a:ext uri="{FF2B5EF4-FFF2-40B4-BE49-F238E27FC236}">
                  <a16:creationId xmlns:a16="http://schemas.microsoft.com/office/drawing/2014/main" id="{B85EFB52-19F1-DFBB-6AE2-4D44A8DAFDC9}"/>
                </a:ext>
              </a:extLst>
            </p:cNvPr>
            <p:cNvSpPr/>
            <p:nvPr/>
          </p:nvSpPr>
          <p:spPr>
            <a:xfrm>
              <a:off x="9254067" y="0"/>
              <a:ext cx="979169" cy="2286000"/>
            </a:xfrm>
            <a:custGeom>
              <a:avLst/>
              <a:gdLst>
                <a:gd name="connsiteX0" fmla="*/ 0 w 979169"/>
                <a:gd name="connsiteY0" fmla="*/ 1336463 h 2286000"/>
                <a:gd name="connsiteX1" fmla="*/ 0 w 979169"/>
                <a:gd name="connsiteY1" fmla="*/ 0 h 2286000"/>
                <a:gd name="connsiteX2" fmla="*/ 99907 w 979169"/>
                <a:gd name="connsiteY2" fmla="*/ 187960 h 2286000"/>
                <a:gd name="connsiteX3" fmla="*/ 839258 w 979169"/>
                <a:gd name="connsiteY3" fmla="*/ 686647 h 2286000"/>
                <a:gd name="connsiteX4" fmla="*/ 979170 w 979169"/>
                <a:gd name="connsiteY4" fmla="*/ 949748 h 2286000"/>
                <a:gd name="connsiteX5" fmla="*/ 979170 w 979169"/>
                <a:gd name="connsiteY5" fmla="*/ 2286000 h 2286000"/>
                <a:gd name="connsiteX6" fmla="*/ 879263 w 979169"/>
                <a:gd name="connsiteY6" fmla="*/ 2098040 h 2286000"/>
                <a:gd name="connsiteX7" fmla="*/ 139912 w 979169"/>
                <a:gd name="connsiteY7" fmla="*/ 1599565 h 2286000"/>
                <a:gd name="connsiteX8" fmla="*/ 0 w 979169"/>
                <a:gd name="connsiteY8" fmla="*/ 1336463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169" h="2286000">
                  <a:moveTo>
                    <a:pt x="0" y="1336463"/>
                  </a:moveTo>
                  <a:lnTo>
                    <a:pt x="0" y="0"/>
                  </a:lnTo>
                  <a:cubicBezTo>
                    <a:pt x="0" y="75353"/>
                    <a:pt x="37465" y="145838"/>
                    <a:pt x="99907" y="187960"/>
                  </a:cubicBezTo>
                  <a:lnTo>
                    <a:pt x="839258" y="686647"/>
                  </a:lnTo>
                  <a:cubicBezTo>
                    <a:pt x="926677" y="745702"/>
                    <a:pt x="979170" y="844127"/>
                    <a:pt x="979170" y="949748"/>
                  </a:cubicBezTo>
                  <a:lnTo>
                    <a:pt x="979170" y="2286000"/>
                  </a:lnTo>
                  <a:cubicBezTo>
                    <a:pt x="979170" y="2210647"/>
                    <a:pt x="941705" y="2140162"/>
                    <a:pt x="879263" y="2098040"/>
                  </a:cubicBezTo>
                  <a:lnTo>
                    <a:pt x="139912" y="1599565"/>
                  </a:lnTo>
                  <a:cubicBezTo>
                    <a:pt x="52493" y="1540510"/>
                    <a:pt x="0" y="1441873"/>
                    <a:pt x="0" y="1336463"/>
                  </a:cubicBezTo>
                  <a:close/>
                </a:path>
              </a:pathLst>
            </a:custGeom>
            <a:solidFill>
              <a:srgbClr val="002E87"/>
            </a:solidFill>
            <a:ln w="2114" cap="flat">
              <a:noFill/>
              <a:prstDash val="solid"/>
              <a:miter/>
            </a:ln>
          </p:spPr>
          <p:txBody>
            <a:bodyPr rtlCol="0" anchor="ctr"/>
            <a:lstStyle/>
            <a:p>
              <a:endParaRPr lang="en-EE"/>
            </a:p>
          </p:txBody>
        </p:sp>
        <p:sp>
          <p:nvSpPr>
            <p:cNvPr id="12" name="Freeform 11">
              <a:extLst>
                <a:ext uri="{FF2B5EF4-FFF2-40B4-BE49-F238E27FC236}">
                  <a16:creationId xmlns:a16="http://schemas.microsoft.com/office/drawing/2014/main" id="{2B85DE7C-B7AD-6BE8-F174-C00F50686509}"/>
                </a:ext>
              </a:extLst>
            </p:cNvPr>
            <p:cNvSpPr/>
            <p:nvPr/>
          </p:nvSpPr>
          <p:spPr>
            <a:xfrm>
              <a:off x="10233025" y="0"/>
              <a:ext cx="979169" cy="2286000"/>
            </a:xfrm>
            <a:custGeom>
              <a:avLst/>
              <a:gdLst>
                <a:gd name="connsiteX0" fmla="*/ 979170 w 979169"/>
                <a:gd name="connsiteY0" fmla="*/ 1336463 h 2286000"/>
                <a:gd name="connsiteX1" fmla="*/ 979170 w 979169"/>
                <a:gd name="connsiteY1" fmla="*/ 0 h 2286000"/>
                <a:gd name="connsiteX2" fmla="*/ 879263 w 979169"/>
                <a:gd name="connsiteY2" fmla="*/ 187960 h 2286000"/>
                <a:gd name="connsiteX3" fmla="*/ 139912 w 979169"/>
                <a:gd name="connsiteY3" fmla="*/ 686435 h 2286000"/>
                <a:gd name="connsiteX4" fmla="*/ 0 w 979169"/>
                <a:gd name="connsiteY4" fmla="*/ 949537 h 2286000"/>
                <a:gd name="connsiteX5" fmla="*/ 0 w 979169"/>
                <a:gd name="connsiteY5" fmla="*/ 2286000 h 2286000"/>
                <a:gd name="connsiteX6" fmla="*/ 99907 w 979169"/>
                <a:gd name="connsiteY6" fmla="*/ 2098040 h 2286000"/>
                <a:gd name="connsiteX7" fmla="*/ 839258 w 979169"/>
                <a:gd name="connsiteY7" fmla="*/ 1599565 h 2286000"/>
                <a:gd name="connsiteX8" fmla="*/ 979170 w 979169"/>
                <a:gd name="connsiteY8" fmla="*/ 1336463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169" h="2286000">
                  <a:moveTo>
                    <a:pt x="979170" y="1336463"/>
                  </a:moveTo>
                  <a:lnTo>
                    <a:pt x="979170" y="0"/>
                  </a:lnTo>
                  <a:cubicBezTo>
                    <a:pt x="979170" y="75353"/>
                    <a:pt x="941705" y="145838"/>
                    <a:pt x="879263" y="187960"/>
                  </a:cubicBezTo>
                  <a:lnTo>
                    <a:pt x="139912" y="686435"/>
                  </a:lnTo>
                  <a:cubicBezTo>
                    <a:pt x="52493" y="745490"/>
                    <a:pt x="0" y="843915"/>
                    <a:pt x="0" y="949537"/>
                  </a:cubicBezTo>
                  <a:lnTo>
                    <a:pt x="0" y="2286000"/>
                  </a:lnTo>
                  <a:cubicBezTo>
                    <a:pt x="0" y="2210647"/>
                    <a:pt x="37465" y="2140162"/>
                    <a:pt x="99907" y="2098040"/>
                  </a:cubicBezTo>
                  <a:lnTo>
                    <a:pt x="839258" y="1599565"/>
                  </a:lnTo>
                  <a:cubicBezTo>
                    <a:pt x="926677" y="1540510"/>
                    <a:pt x="979170" y="1441873"/>
                    <a:pt x="979170" y="1336463"/>
                  </a:cubicBezTo>
                  <a:close/>
                </a:path>
              </a:pathLst>
            </a:custGeom>
            <a:solidFill>
              <a:srgbClr val="0072CE"/>
            </a:solidFill>
            <a:ln w="2114" cap="flat">
              <a:noFill/>
              <a:prstDash val="solid"/>
              <a:miter/>
            </a:ln>
          </p:spPr>
          <p:txBody>
            <a:bodyPr rtlCol="0" anchor="ctr"/>
            <a:lstStyle/>
            <a:p>
              <a:endParaRPr lang="en-EE"/>
            </a:p>
          </p:txBody>
        </p:sp>
      </p:grpSp>
      <p:grpSp>
        <p:nvGrpSpPr>
          <p:cNvPr id="16" name="Graphic 4">
            <a:extLst>
              <a:ext uri="{FF2B5EF4-FFF2-40B4-BE49-F238E27FC236}">
                <a16:creationId xmlns:a16="http://schemas.microsoft.com/office/drawing/2014/main" id="{DF2C0F18-ED50-CB20-3644-79832FAE12F4}"/>
              </a:ext>
            </a:extLst>
          </p:cNvPr>
          <p:cNvGrpSpPr/>
          <p:nvPr/>
        </p:nvGrpSpPr>
        <p:grpSpPr>
          <a:xfrm>
            <a:off x="10233025" y="2286000"/>
            <a:ext cx="1958128" cy="2286000"/>
            <a:chOff x="10233025" y="2286000"/>
            <a:chExt cx="1958128" cy="2286000"/>
          </a:xfrm>
        </p:grpSpPr>
        <p:sp>
          <p:nvSpPr>
            <p:cNvPr id="17" name="Freeform 16">
              <a:extLst>
                <a:ext uri="{FF2B5EF4-FFF2-40B4-BE49-F238E27FC236}">
                  <a16:creationId xmlns:a16="http://schemas.microsoft.com/office/drawing/2014/main" id="{BD75D78E-D9EF-CBD6-77E7-3CECBF96CA93}"/>
                </a:ext>
              </a:extLst>
            </p:cNvPr>
            <p:cNvSpPr/>
            <p:nvPr/>
          </p:nvSpPr>
          <p:spPr>
            <a:xfrm>
              <a:off x="10233025" y="2286000"/>
              <a:ext cx="979169" cy="2286000"/>
            </a:xfrm>
            <a:custGeom>
              <a:avLst/>
              <a:gdLst>
                <a:gd name="connsiteX0" fmla="*/ 0 w 979169"/>
                <a:gd name="connsiteY0" fmla="*/ 1336463 h 2286000"/>
                <a:gd name="connsiteX1" fmla="*/ 0 w 979169"/>
                <a:gd name="connsiteY1" fmla="*/ 0 h 2286000"/>
                <a:gd name="connsiteX2" fmla="*/ 99907 w 979169"/>
                <a:gd name="connsiteY2" fmla="*/ 187960 h 2286000"/>
                <a:gd name="connsiteX3" fmla="*/ 839258 w 979169"/>
                <a:gd name="connsiteY3" fmla="*/ 686435 h 2286000"/>
                <a:gd name="connsiteX4" fmla="*/ 979170 w 979169"/>
                <a:gd name="connsiteY4" fmla="*/ 949537 h 2286000"/>
                <a:gd name="connsiteX5" fmla="*/ 979170 w 979169"/>
                <a:gd name="connsiteY5" fmla="*/ 2286000 h 2286000"/>
                <a:gd name="connsiteX6" fmla="*/ 879263 w 979169"/>
                <a:gd name="connsiteY6" fmla="*/ 2098040 h 2286000"/>
                <a:gd name="connsiteX7" fmla="*/ 139912 w 979169"/>
                <a:gd name="connsiteY7" fmla="*/ 1599353 h 2286000"/>
                <a:gd name="connsiteX8" fmla="*/ 0 w 979169"/>
                <a:gd name="connsiteY8" fmla="*/ 1336463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169" h="2286000">
                  <a:moveTo>
                    <a:pt x="0" y="1336463"/>
                  </a:moveTo>
                  <a:lnTo>
                    <a:pt x="0" y="0"/>
                  </a:lnTo>
                  <a:cubicBezTo>
                    <a:pt x="0" y="75353"/>
                    <a:pt x="37465" y="145838"/>
                    <a:pt x="99907" y="187960"/>
                  </a:cubicBezTo>
                  <a:lnTo>
                    <a:pt x="839258" y="686435"/>
                  </a:lnTo>
                  <a:cubicBezTo>
                    <a:pt x="926677" y="745490"/>
                    <a:pt x="979170" y="843915"/>
                    <a:pt x="979170" y="949537"/>
                  </a:cubicBezTo>
                  <a:lnTo>
                    <a:pt x="979170" y="2286000"/>
                  </a:lnTo>
                  <a:cubicBezTo>
                    <a:pt x="979170" y="2210647"/>
                    <a:pt x="941705" y="2140162"/>
                    <a:pt x="879263" y="2098040"/>
                  </a:cubicBezTo>
                  <a:lnTo>
                    <a:pt x="139912" y="1599353"/>
                  </a:lnTo>
                  <a:cubicBezTo>
                    <a:pt x="52493" y="1540510"/>
                    <a:pt x="0" y="1441873"/>
                    <a:pt x="0" y="1336463"/>
                  </a:cubicBezTo>
                  <a:close/>
                </a:path>
              </a:pathLst>
            </a:custGeom>
            <a:solidFill>
              <a:srgbClr val="002E87"/>
            </a:solidFill>
            <a:ln w="2114" cap="flat">
              <a:noFill/>
              <a:prstDash val="solid"/>
              <a:miter/>
            </a:ln>
          </p:spPr>
          <p:txBody>
            <a:bodyPr rtlCol="0" anchor="ctr"/>
            <a:lstStyle/>
            <a:p>
              <a:endParaRPr lang="en-EE"/>
            </a:p>
          </p:txBody>
        </p:sp>
        <p:sp>
          <p:nvSpPr>
            <p:cNvPr id="18" name="Freeform 17">
              <a:extLst>
                <a:ext uri="{FF2B5EF4-FFF2-40B4-BE49-F238E27FC236}">
                  <a16:creationId xmlns:a16="http://schemas.microsoft.com/office/drawing/2014/main" id="{A7FA20D7-3CD8-BF23-FAF0-A78C882226D6}"/>
                </a:ext>
              </a:extLst>
            </p:cNvPr>
            <p:cNvSpPr/>
            <p:nvPr/>
          </p:nvSpPr>
          <p:spPr>
            <a:xfrm>
              <a:off x="11211983" y="2286000"/>
              <a:ext cx="979169" cy="2286000"/>
            </a:xfrm>
            <a:custGeom>
              <a:avLst/>
              <a:gdLst>
                <a:gd name="connsiteX0" fmla="*/ 979170 w 979169"/>
                <a:gd name="connsiteY0" fmla="*/ 1336463 h 2286000"/>
                <a:gd name="connsiteX1" fmla="*/ 979170 w 979169"/>
                <a:gd name="connsiteY1" fmla="*/ 0 h 2286000"/>
                <a:gd name="connsiteX2" fmla="*/ 879263 w 979169"/>
                <a:gd name="connsiteY2" fmla="*/ 187960 h 2286000"/>
                <a:gd name="connsiteX3" fmla="*/ 139912 w 979169"/>
                <a:gd name="connsiteY3" fmla="*/ 686647 h 2286000"/>
                <a:gd name="connsiteX4" fmla="*/ 0 w 979169"/>
                <a:gd name="connsiteY4" fmla="*/ 949748 h 2286000"/>
                <a:gd name="connsiteX5" fmla="*/ 0 w 979169"/>
                <a:gd name="connsiteY5" fmla="*/ 2286000 h 2286000"/>
                <a:gd name="connsiteX6" fmla="*/ 99907 w 979169"/>
                <a:gd name="connsiteY6" fmla="*/ 2098040 h 2286000"/>
                <a:gd name="connsiteX7" fmla="*/ 839258 w 979169"/>
                <a:gd name="connsiteY7" fmla="*/ 1599353 h 2286000"/>
                <a:gd name="connsiteX8" fmla="*/ 979170 w 979169"/>
                <a:gd name="connsiteY8" fmla="*/ 1336463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169" h="2286000">
                  <a:moveTo>
                    <a:pt x="979170" y="1336463"/>
                  </a:moveTo>
                  <a:lnTo>
                    <a:pt x="979170" y="0"/>
                  </a:lnTo>
                  <a:cubicBezTo>
                    <a:pt x="979170" y="75353"/>
                    <a:pt x="941705" y="145838"/>
                    <a:pt x="879263" y="187960"/>
                  </a:cubicBezTo>
                  <a:lnTo>
                    <a:pt x="139912" y="686647"/>
                  </a:lnTo>
                  <a:cubicBezTo>
                    <a:pt x="52493" y="745702"/>
                    <a:pt x="0" y="844127"/>
                    <a:pt x="0" y="949748"/>
                  </a:cubicBezTo>
                  <a:lnTo>
                    <a:pt x="0" y="2286000"/>
                  </a:lnTo>
                  <a:cubicBezTo>
                    <a:pt x="0" y="2210647"/>
                    <a:pt x="37465" y="2140162"/>
                    <a:pt x="99907" y="2098040"/>
                  </a:cubicBezTo>
                  <a:lnTo>
                    <a:pt x="839258" y="1599353"/>
                  </a:lnTo>
                  <a:cubicBezTo>
                    <a:pt x="926677" y="1540510"/>
                    <a:pt x="979170" y="1441873"/>
                    <a:pt x="979170" y="1336463"/>
                  </a:cubicBezTo>
                  <a:close/>
                </a:path>
              </a:pathLst>
            </a:custGeom>
            <a:solidFill>
              <a:srgbClr val="0072CE"/>
            </a:solidFill>
            <a:ln w="2114" cap="flat">
              <a:noFill/>
              <a:prstDash val="solid"/>
              <a:miter/>
            </a:ln>
          </p:spPr>
          <p:txBody>
            <a:bodyPr rtlCol="0" anchor="ctr"/>
            <a:lstStyle/>
            <a:p>
              <a:endParaRPr lang="en-EE"/>
            </a:p>
          </p:txBody>
        </p:sp>
      </p:grpSp>
      <p:grpSp>
        <p:nvGrpSpPr>
          <p:cNvPr id="19" name="Graphic 4">
            <a:extLst>
              <a:ext uri="{FF2B5EF4-FFF2-40B4-BE49-F238E27FC236}">
                <a16:creationId xmlns:a16="http://schemas.microsoft.com/office/drawing/2014/main" id="{B1D8A455-9515-D547-FB79-65B208CE4F16}"/>
              </a:ext>
            </a:extLst>
          </p:cNvPr>
          <p:cNvGrpSpPr/>
          <p:nvPr/>
        </p:nvGrpSpPr>
        <p:grpSpPr>
          <a:xfrm>
            <a:off x="9254067" y="4572000"/>
            <a:ext cx="1958128" cy="2286000"/>
            <a:chOff x="9254067" y="4572000"/>
            <a:chExt cx="1958128" cy="2286000"/>
          </a:xfrm>
        </p:grpSpPr>
        <p:sp>
          <p:nvSpPr>
            <p:cNvPr id="20" name="Freeform 19">
              <a:extLst>
                <a:ext uri="{FF2B5EF4-FFF2-40B4-BE49-F238E27FC236}">
                  <a16:creationId xmlns:a16="http://schemas.microsoft.com/office/drawing/2014/main" id="{7054A07D-173F-56B9-187F-F1E24CBCC775}"/>
                </a:ext>
              </a:extLst>
            </p:cNvPr>
            <p:cNvSpPr/>
            <p:nvPr/>
          </p:nvSpPr>
          <p:spPr>
            <a:xfrm>
              <a:off x="9254067" y="4572000"/>
              <a:ext cx="979169" cy="2286000"/>
            </a:xfrm>
            <a:custGeom>
              <a:avLst/>
              <a:gdLst>
                <a:gd name="connsiteX0" fmla="*/ 0 w 979169"/>
                <a:gd name="connsiteY0" fmla="*/ 1336463 h 2286000"/>
                <a:gd name="connsiteX1" fmla="*/ 0 w 979169"/>
                <a:gd name="connsiteY1" fmla="*/ 0 h 2286000"/>
                <a:gd name="connsiteX2" fmla="*/ 99907 w 979169"/>
                <a:gd name="connsiteY2" fmla="*/ 187960 h 2286000"/>
                <a:gd name="connsiteX3" fmla="*/ 839258 w 979169"/>
                <a:gd name="connsiteY3" fmla="*/ 686646 h 2286000"/>
                <a:gd name="connsiteX4" fmla="*/ 979170 w 979169"/>
                <a:gd name="connsiteY4" fmla="*/ 949748 h 2286000"/>
                <a:gd name="connsiteX5" fmla="*/ 979170 w 979169"/>
                <a:gd name="connsiteY5" fmla="*/ 2286000 h 2286000"/>
                <a:gd name="connsiteX6" fmla="*/ 879263 w 979169"/>
                <a:gd name="connsiteY6" fmla="*/ 2098040 h 2286000"/>
                <a:gd name="connsiteX7" fmla="*/ 139912 w 979169"/>
                <a:gd name="connsiteY7" fmla="*/ 1599565 h 2286000"/>
                <a:gd name="connsiteX8" fmla="*/ 0 w 979169"/>
                <a:gd name="connsiteY8" fmla="*/ 1336463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169" h="2286000">
                  <a:moveTo>
                    <a:pt x="0" y="1336463"/>
                  </a:moveTo>
                  <a:lnTo>
                    <a:pt x="0" y="0"/>
                  </a:lnTo>
                  <a:cubicBezTo>
                    <a:pt x="0" y="75354"/>
                    <a:pt x="37465" y="145838"/>
                    <a:pt x="99907" y="187960"/>
                  </a:cubicBezTo>
                  <a:lnTo>
                    <a:pt x="839258" y="686646"/>
                  </a:lnTo>
                  <a:cubicBezTo>
                    <a:pt x="926677" y="745702"/>
                    <a:pt x="979170" y="844127"/>
                    <a:pt x="979170" y="949748"/>
                  </a:cubicBezTo>
                  <a:lnTo>
                    <a:pt x="979170" y="2286000"/>
                  </a:lnTo>
                  <a:cubicBezTo>
                    <a:pt x="979170" y="2210647"/>
                    <a:pt x="941705" y="2140162"/>
                    <a:pt x="879263" y="2098040"/>
                  </a:cubicBezTo>
                  <a:lnTo>
                    <a:pt x="139912" y="1599565"/>
                  </a:lnTo>
                  <a:cubicBezTo>
                    <a:pt x="52493" y="1540510"/>
                    <a:pt x="0" y="1441873"/>
                    <a:pt x="0" y="1336463"/>
                  </a:cubicBezTo>
                  <a:close/>
                </a:path>
              </a:pathLst>
            </a:custGeom>
            <a:solidFill>
              <a:srgbClr val="002E87"/>
            </a:solidFill>
            <a:ln w="2114" cap="flat">
              <a:noFill/>
              <a:prstDash val="solid"/>
              <a:miter/>
            </a:ln>
          </p:spPr>
          <p:txBody>
            <a:bodyPr rtlCol="0" anchor="ctr"/>
            <a:lstStyle/>
            <a:p>
              <a:endParaRPr lang="en-EE"/>
            </a:p>
          </p:txBody>
        </p:sp>
        <p:sp>
          <p:nvSpPr>
            <p:cNvPr id="21" name="Freeform 20">
              <a:extLst>
                <a:ext uri="{FF2B5EF4-FFF2-40B4-BE49-F238E27FC236}">
                  <a16:creationId xmlns:a16="http://schemas.microsoft.com/office/drawing/2014/main" id="{F97BBB3A-E836-4F58-1BCB-0E560EFA4ACA}"/>
                </a:ext>
              </a:extLst>
            </p:cNvPr>
            <p:cNvSpPr/>
            <p:nvPr/>
          </p:nvSpPr>
          <p:spPr>
            <a:xfrm>
              <a:off x="10233025" y="4572000"/>
              <a:ext cx="979169" cy="2286000"/>
            </a:xfrm>
            <a:custGeom>
              <a:avLst/>
              <a:gdLst>
                <a:gd name="connsiteX0" fmla="*/ 979170 w 979169"/>
                <a:gd name="connsiteY0" fmla="*/ 1336463 h 2286000"/>
                <a:gd name="connsiteX1" fmla="*/ 979170 w 979169"/>
                <a:gd name="connsiteY1" fmla="*/ 0 h 2286000"/>
                <a:gd name="connsiteX2" fmla="*/ 879263 w 979169"/>
                <a:gd name="connsiteY2" fmla="*/ 187960 h 2286000"/>
                <a:gd name="connsiteX3" fmla="*/ 139912 w 979169"/>
                <a:gd name="connsiteY3" fmla="*/ 686646 h 2286000"/>
                <a:gd name="connsiteX4" fmla="*/ 0 w 979169"/>
                <a:gd name="connsiteY4" fmla="*/ 949748 h 2286000"/>
                <a:gd name="connsiteX5" fmla="*/ 0 w 979169"/>
                <a:gd name="connsiteY5" fmla="*/ 2286000 h 2286000"/>
                <a:gd name="connsiteX6" fmla="*/ 99907 w 979169"/>
                <a:gd name="connsiteY6" fmla="*/ 2098040 h 2286000"/>
                <a:gd name="connsiteX7" fmla="*/ 839258 w 979169"/>
                <a:gd name="connsiteY7" fmla="*/ 1599565 h 2286000"/>
                <a:gd name="connsiteX8" fmla="*/ 979170 w 979169"/>
                <a:gd name="connsiteY8" fmla="*/ 1336463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169" h="2286000">
                  <a:moveTo>
                    <a:pt x="979170" y="1336463"/>
                  </a:moveTo>
                  <a:lnTo>
                    <a:pt x="979170" y="0"/>
                  </a:lnTo>
                  <a:cubicBezTo>
                    <a:pt x="979170" y="75354"/>
                    <a:pt x="941705" y="145838"/>
                    <a:pt x="879263" y="187960"/>
                  </a:cubicBezTo>
                  <a:lnTo>
                    <a:pt x="139912" y="686646"/>
                  </a:lnTo>
                  <a:cubicBezTo>
                    <a:pt x="52493" y="745702"/>
                    <a:pt x="0" y="844127"/>
                    <a:pt x="0" y="949748"/>
                  </a:cubicBezTo>
                  <a:lnTo>
                    <a:pt x="0" y="2286000"/>
                  </a:lnTo>
                  <a:cubicBezTo>
                    <a:pt x="0" y="2210647"/>
                    <a:pt x="37465" y="2140162"/>
                    <a:pt x="99907" y="2098040"/>
                  </a:cubicBezTo>
                  <a:lnTo>
                    <a:pt x="839258" y="1599565"/>
                  </a:lnTo>
                  <a:cubicBezTo>
                    <a:pt x="926677" y="1540510"/>
                    <a:pt x="979170" y="1441873"/>
                    <a:pt x="979170" y="1336463"/>
                  </a:cubicBezTo>
                  <a:close/>
                </a:path>
              </a:pathLst>
            </a:custGeom>
            <a:solidFill>
              <a:srgbClr val="0072CE"/>
            </a:solidFill>
            <a:ln w="2114" cap="flat">
              <a:noFill/>
              <a:prstDash val="solid"/>
              <a:miter/>
            </a:ln>
          </p:spPr>
          <p:txBody>
            <a:bodyPr rtlCol="0" anchor="ctr"/>
            <a:lstStyle/>
            <a:p>
              <a:endParaRPr lang="en-EE"/>
            </a:p>
          </p:txBody>
        </p:sp>
      </p:grpSp>
      <p:sp>
        <p:nvSpPr>
          <p:cNvPr id="4" name="Date Placeholder 3">
            <a:extLst>
              <a:ext uri="{FF2B5EF4-FFF2-40B4-BE49-F238E27FC236}">
                <a16:creationId xmlns:a16="http://schemas.microsoft.com/office/drawing/2014/main" id="{C3478E42-4EFF-A512-ED93-35937F7D9431}"/>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0">
                <a:solidFill>
                  <a:srgbClr val="002E87"/>
                </a:solidFill>
                <a:latin typeface="Roboto"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5" name="Footer Placeholder 4">
            <a:extLst>
              <a:ext uri="{FF2B5EF4-FFF2-40B4-BE49-F238E27FC236}">
                <a16:creationId xmlns:a16="http://schemas.microsoft.com/office/drawing/2014/main" id="{1A3432A0-E5D7-68BB-B309-90439748AA58}"/>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0">
                <a:solidFill>
                  <a:srgbClr val="002E87"/>
                </a:solidFill>
                <a:latin typeface="Roboto" panose="02000000000000000000" pitchFamily="2" charset="0"/>
                <a:ea typeface="Roboto" panose="02000000000000000000" pitchFamily="2" charset="0"/>
              </a:defRPr>
            </a:lvl1pPr>
          </a:lstStyle>
          <a:p>
            <a:endParaRPr lang="en-US"/>
          </a:p>
        </p:txBody>
      </p:sp>
      <p:sp>
        <p:nvSpPr>
          <p:cNvPr id="6" name="Slide Number Placeholder 5">
            <a:extLst>
              <a:ext uri="{FF2B5EF4-FFF2-40B4-BE49-F238E27FC236}">
                <a16:creationId xmlns:a16="http://schemas.microsoft.com/office/drawing/2014/main" id="{DFC43348-E648-D29E-235E-3ABC98C0D17A}"/>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0">
                <a:solidFill>
                  <a:srgbClr val="002E87"/>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spTree>
    <p:extLst>
      <p:ext uri="{BB962C8B-B14F-4D97-AF65-F5344CB8AC3E}">
        <p14:creationId xmlns:p14="http://schemas.microsoft.com/office/powerpoint/2010/main" val="143643357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itelslaid (3 elemen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AE18E-5DB3-4E58-AF78-7E74142D9A70}"/>
              </a:ext>
            </a:extLst>
          </p:cNvPr>
          <p:cNvSpPr>
            <a:spLocks noGrp="1"/>
          </p:cNvSpPr>
          <p:nvPr>
            <p:ph type="ctrTitle"/>
          </p:nvPr>
        </p:nvSpPr>
        <p:spPr>
          <a:xfrm>
            <a:off x="564115" y="1488163"/>
            <a:ext cx="9144000" cy="2387600"/>
          </a:xfrm>
        </p:spPr>
        <p:txBody>
          <a:bodyPr anchor="b"/>
          <a:lstStyle>
            <a:lvl1pPr algn="l">
              <a:defRPr sz="6000" spc="-150"/>
            </a:lvl1pPr>
          </a:lstStyle>
          <a:p>
            <a:r>
              <a:rPr lang="en-US"/>
              <a:t>Click to edit Master title style</a:t>
            </a:r>
          </a:p>
        </p:txBody>
      </p:sp>
      <p:sp>
        <p:nvSpPr>
          <p:cNvPr id="3" name="Subtitle 2">
            <a:extLst>
              <a:ext uri="{FF2B5EF4-FFF2-40B4-BE49-F238E27FC236}">
                <a16:creationId xmlns:a16="http://schemas.microsoft.com/office/drawing/2014/main" id="{8B9DC3CD-1339-4E9F-B25D-BF77B165D9B5}"/>
              </a:ext>
            </a:extLst>
          </p:cNvPr>
          <p:cNvSpPr>
            <a:spLocks noGrp="1"/>
          </p:cNvSpPr>
          <p:nvPr>
            <p:ph type="subTitle" idx="1"/>
          </p:nvPr>
        </p:nvSpPr>
        <p:spPr>
          <a:xfrm>
            <a:off x="566496" y="4141444"/>
            <a:ext cx="9144000" cy="1655762"/>
          </a:xfrm>
        </p:spPr>
        <p:txBody>
          <a:bodyPr/>
          <a:lstStyle>
            <a:lvl1pPr marL="0" indent="0" algn="l">
              <a:buNone/>
              <a:defRPr sz="2400" spc="-15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7" name="Graphic 4">
            <a:extLst>
              <a:ext uri="{FF2B5EF4-FFF2-40B4-BE49-F238E27FC236}">
                <a16:creationId xmlns:a16="http://schemas.microsoft.com/office/drawing/2014/main" id="{DB5ED960-F0FA-2617-E909-4B62DEFA85D1}"/>
              </a:ext>
            </a:extLst>
          </p:cNvPr>
          <p:cNvGrpSpPr/>
          <p:nvPr/>
        </p:nvGrpSpPr>
        <p:grpSpPr>
          <a:xfrm>
            <a:off x="9254067" y="0"/>
            <a:ext cx="1958128" cy="2286000"/>
            <a:chOff x="9254067" y="0"/>
            <a:chExt cx="1958128" cy="2286000"/>
          </a:xfrm>
        </p:grpSpPr>
        <p:sp>
          <p:nvSpPr>
            <p:cNvPr id="11" name="Freeform 10">
              <a:extLst>
                <a:ext uri="{FF2B5EF4-FFF2-40B4-BE49-F238E27FC236}">
                  <a16:creationId xmlns:a16="http://schemas.microsoft.com/office/drawing/2014/main" id="{B85EFB52-19F1-DFBB-6AE2-4D44A8DAFDC9}"/>
                </a:ext>
              </a:extLst>
            </p:cNvPr>
            <p:cNvSpPr/>
            <p:nvPr/>
          </p:nvSpPr>
          <p:spPr>
            <a:xfrm>
              <a:off x="9254067" y="0"/>
              <a:ext cx="979169" cy="2286000"/>
            </a:xfrm>
            <a:custGeom>
              <a:avLst/>
              <a:gdLst>
                <a:gd name="connsiteX0" fmla="*/ 0 w 979169"/>
                <a:gd name="connsiteY0" fmla="*/ 1336463 h 2286000"/>
                <a:gd name="connsiteX1" fmla="*/ 0 w 979169"/>
                <a:gd name="connsiteY1" fmla="*/ 0 h 2286000"/>
                <a:gd name="connsiteX2" fmla="*/ 99907 w 979169"/>
                <a:gd name="connsiteY2" fmla="*/ 187960 h 2286000"/>
                <a:gd name="connsiteX3" fmla="*/ 839258 w 979169"/>
                <a:gd name="connsiteY3" fmla="*/ 686647 h 2286000"/>
                <a:gd name="connsiteX4" fmla="*/ 979170 w 979169"/>
                <a:gd name="connsiteY4" fmla="*/ 949748 h 2286000"/>
                <a:gd name="connsiteX5" fmla="*/ 979170 w 979169"/>
                <a:gd name="connsiteY5" fmla="*/ 2286000 h 2286000"/>
                <a:gd name="connsiteX6" fmla="*/ 879263 w 979169"/>
                <a:gd name="connsiteY6" fmla="*/ 2098040 h 2286000"/>
                <a:gd name="connsiteX7" fmla="*/ 139912 w 979169"/>
                <a:gd name="connsiteY7" fmla="*/ 1599565 h 2286000"/>
                <a:gd name="connsiteX8" fmla="*/ 0 w 979169"/>
                <a:gd name="connsiteY8" fmla="*/ 1336463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169" h="2286000">
                  <a:moveTo>
                    <a:pt x="0" y="1336463"/>
                  </a:moveTo>
                  <a:lnTo>
                    <a:pt x="0" y="0"/>
                  </a:lnTo>
                  <a:cubicBezTo>
                    <a:pt x="0" y="75353"/>
                    <a:pt x="37465" y="145838"/>
                    <a:pt x="99907" y="187960"/>
                  </a:cubicBezTo>
                  <a:lnTo>
                    <a:pt x="839258" y="686647"/>
                  </a:lnTo>
                  <a:cubicBezTo>
                    <a:pt x="926677" y="745702"/>
                    <a:pt x="979170" y="844127"/>
                    <a:pt x="979170" y="949748"/>
                  </a:cubicBezTo>
                  <a:lnTo>
                    <a:pt x="979170" y="2286000"/>
                  </a:lnTo>
                  <a:cubicBezTo>
                    <a:pt x="979170" y="2210647"/>
                    <a:pt x="941705" y="2140162"/>
                    <a:pt x="879263" y="2098040"/>
                  </a:cubicBezTo>
                  <a:lnTo>
                    <a:pt x="139912" y="1599565"/>
                  </a:lnTo>
                  <a:cubicBezTo>
                    <a:pt x="52493" y="1540510"/>
                    <a:pt x="0" y="1441873"/>
                    <a:pt x="0" y="1336463"/>
                  </a:cubicBezTo>
                  <a:close/>
                </a:path>
              </a:pathLst>
            </a:custGeom>
            <a:solidFill>
              <a:srgbClr val="002E87"/>
            </a:solidFill>
            <a:ln w="2114" cap="flat">
              <a:noFill/>
              <a:prstDash val="solid"/>
              <a:miter/>
            </a:ln>
          </p:spPr>
          <p:txBody>
            <a:bodyPr rtlCol="0" anchor="ctr"/>
            <a:lstStyle/>
            <a:p>
              <a:endParaRPr lang="en-EE"/>
            </a:p>
          </p:txBody>
        </p:sp>
        <p:sp>
          <p:nvSpPr>
            <p:cNvPr id="12" name="Freeform 11">
              <a:extLst>
                <a:ext uri="{FF2B5EF4-FFF2-40B4-BE49-F238E27FC236}">
                  <a16:creationId xmlns:a16="http://schemas.microsoft.com/office/drawing/2014/main" id="{2B85DE7C-B7AD-6BE8-F174-C00F50686509}"/>
                </a:ext>
              </a:extLst>
            </p:cNvPr>
            <p:cNvSpPr/>
            <p:nvPr/>
          </p:nvSpPr>
          <p:spPr>
            <a:xfrm>
              <a:off x="10233025" y="0"/>
              <a:ext cx="979169" cy="2286000"/>
            </a:xfrm>
            <a:custGeom>
              <a:avLst/>
              <a:gdLst>
                <a:gd name="connsiteX0" fmla="*/ 979170 w 979169"/>
                <a:gd name="connsiteY0" fmla="*/ 1336463 h 2286000"/>
                <a:gd name="connsiteX1" fmla="*/ 979170 w 979169"/>
                <a:gd name="connsiteY1" fmla="*/ 0 h 2286000"/>
                <a:gd name="connsiteX2" fmla="*/ 879263 w 979169"/>
                <a:gd name="connsiteY2" fmla="*/ 187960 h 2286000"/>
                <a:gd name="connsiteX3" fmla="*/ 139912 w 979169"/>
                <a:gd name="connsiteY3" fmla="*/ 686435 h 2286000"/>
                <a:gd name="connsiteX4" fmla="*/ 0 w 979169"/>
                <a:gd name="connsiteY4" fmla="*/ 949537 h 2286000"/>
                <a:gd name="connsiteX5" fmla="*/ 0 w 979169"/>
                <a:gd name="connsiteY5" fmla="*/ 2286000 h 2286000"/>
                <a:gd name="connsiteX6" fmla="*/ 99907 w 979169"/>
                <a:gd name="connsiteY6" fmla="*/ 2098040 h 2286000"/>
                <a:gd name="connsiteX7" fmla="*/ 839258 w 979169"/>
                <a:gd name="connsiteY7" fmla="*/ 1599565 h 2286000"/>
                <a:gd name="connsiteX8" fmla="*/ 979170 w 979169"/>
                <a:gd name="connsiteY8" fmla="*/ 1336463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169" h="2286000">
                  <a:moveTo>
                    <a:pt x="979170" y="1336463"/>
                  </a:moveTo>
                  <a:lnTo>
                    <a:pt x="979170" y="0"/>
                  </a:lnTo>
                  <a:cubicBezTo>
                    <a:pt x="979170" y="75353"/>
                    <a:pt x="941705" y="145838"/>
                    <a:pt x="879263" y="187960"/>
                  </a:cubicBezTo>
                  <a:lnTo>
                    <a:pt x="139912" y="686435"/>
                  </a:lnTo>
                  <a:cubicBezTo>
                    <a:pt x="52493" y="745490"/>
                    <a:pt x="0" y="843915"/>
                    <a:pt x="0" y="949537"/>
                  </a:cubicBezTo>
                  <a:lnTo>
                    <a:pt x="0" y="2286000"/>
                  </a:lnTo>
                  <a:cubicBezTo>
                    <a:pt x="0" y="2210647"/>
                    <a:pt x="37465" y="2140162"/>
                    <a:pt x="99907" y="2098040"/>
                  </a:cubicBezTo>
                  <a:lnTo>
                    <a:pt x="839258" y="1599565"/>
                  </a:lnTo>
                  <a:cubicBezTo>
                    <a:pt x="926677" y="1540510"/>
                    <a:pt x="979170" y="1441873"/>
                    <a:pt x="979170" y="1336463"/>
                  </a:cubicBezTo>
                  <a:close/>
                </a:path>
              </a:pathLst>
            </a:custGeom>
            <a:solidFill>
              <a:srgbClr val="0072CE"/>
            </a:solidFill>
            <a:ln w="2114" cap="flat">
              <a:noFill/>
              <a:prstDash val="solid"/>
              <a:miter/>
            </a:ln>
          </p:spPr>
          <p:txBody>
            <a:bodyPr rtlCol="0" anchor="ctr"/>
            <a:lstStyle/>
            <a:p>
              <a:endParaRPr lang="en-EE"/>
            </a:p>
          </p:txBody>
        </p:sp>
      </p:grpSp>
      <p:grpSp>
        <p:nvGrpSpPr>
          <p:cNvPr id="16" name="Graphic 4">
            <a:extLst>
              <a:ext uri="{FF2B5EF4-FFF2-40B4-BE49-F238E27FC236}">
                <a16:creationId xmlns:a16="http://schemas.microsoft.com/office/drawing/2014/main" id="{DF2C0F18-ED50-CB20-3644-79832FAE12F4}"/>
              </a:ext>
            </a:extLst>
          </p:cNvPr>
          <p:cNvGrpSpPr/>
          <p:nvPr/>
        </p:nvGrpSpPr>
        <p:grpSpPr>
          <a:xfrm>
            <a:off x="10233025" y="2286000"/>
            <a:ext cx="1958128" cy="2286000"/>
            <a:chOff x="10233025" y="2286000"/>
            <a:chExt cx="1958128" cy="2286000"/>
          </a:xfrm>
        </p:grpSpPr>
        <p:sp>
          <p:nvSpPr>
            <p:cNvPr id="17" name="Freeform 16">
              <a:extLst>
                <a:ext uri="{FF2B5EF4-FFF2-40B4-BE49-F238E27FC236}">
                  <a16:creationId xmlns:a16="http://schemas.microsoft.com/office/drawing/2014/main" id="{BD75D78E-D9EF-CBD6-77E7-3CECBF96CA93}"/>
                </a:ext>
              </a:extLst>
            </p:cNvPr>
            <p:cNvSpPr/>
            <p:nvPr/>
          </p:nvSpPr>
          <p:spPr>
            <a:xfrm>
              <a:off x="10233025" y="2286000"/>
              <a:ext cx="979169" cy="2286000"/>
            </a:xfrm>
            <a:custGeom>
              <a:avLst/>
              <a:gdLst>
                <a:gd name="connsiteX0" fmla="*/ 0 w 979169"/>
                <a:gd name="connsiteY0" fmla="*/ 1336463 h 2286000"/>
                <a:gd name="connsiteX1" fmla="*/ 0 w 979169"/>
                <a:gd name="connsiteY1" fmla="*/ 0 h 2286000"/>
                <a:gd name="connsiteX2" fmla="*/ 99907 w 979169"/>
                <a:gd name="connsiteY2" fmla="*/ 187960 h 2286000"/>
                <a:gd name="connsiteX3" fmla="*/ 839258 w 979169"/>
                <a:gd name="connsiteY3" fmla="*/ 686435 h 2286000"/>
                <a:gd name="connsiteX4" fmla="*/ 979170 w 979169"/>
                <a:gd name="connsiteY4" fmla="*/ 949537 h 2286000"/>
                <a:gd name="connsiteX5" fmla="*/ 979170 w 979169"/>
                <a:gd name="connsiteY5" fmla="*/ 2286000 h 2286000"/>
                <a:gd name="connsiteX6" fmla="*/ 879263 w 979169"/>
                <a:gd name="connsiteY6" fmla="*/ 2098040 h 2286000"/>
                <a:gd name="connsiteX7" fmla="*/ 139912 w 979169"/>
                <a:gd name="connsiteY7" fmla="*/ 1599353 h 2286000"/>
                <a:gd name="connsiteX8" fmla="*/ 0 w 979169"/>
                <a:gd name="connsiteY8" fmla="*/ 1336463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169" h="2286000">
                  <a:moveTo>
                    <a:pt x="0" y="1336463"/>
                  </a:moveTo>
                  <a:lnTo>
                    <a:pt x="0" y="0"/>
                  </a:lnTo>
                  <a:cubicBezTo>
                    <a:pt x="0" y="75353"/>
                    <a:pt x="37465" y="145838"/>
                    <a:pt x="99907" y="187960"/>
                  </a:cubicBezTo>
                  <a:lnTo>
                    <a:pt x="839258" y="686435"/>
                  </a:lnTo>
                  <a:cubicBezTo>
                    <a:pt x="926677" y="745490"/>
                    <a:pt x="979170" y="843915"/>
                    <a:pt x="979170" y="949537"/>
                  </a:cubicBezTo>
                  <a:lnTo>
                    <a:pt x="979170" y="2286000"/>
                  </a:lnTo>
                  <a:cubicBezTo>
                    <a:pt x="979170" y="2210647"/>
                    <a:pt x="941705" y="2140162"/>
                    <a:pt x="879263" y="2098040"/>
                  </a:cubicBezTo>
                  <a:lnTo>
                    <a:pt x="139912" y="1599353"/>
                  </a:lnTo>
                  <a:cubicBezTo>
                    <a:pt x="52493" y="1540510"/>
                    <a:pt x="0" y="1441873"/>
                    <a:pt x="0" y="1336463"/>
                  </a:cubicBezTo>
                  <a:close/>
                </a:path>
              </a:pathLst>
            </a:custGeom>
            <a:solidFill>
              <a:srgbClr val="002E87"/>
            </a:solidFill>
            <a:ln w="2114" cap="flat">
              <a:noFill/>
              <a:prstDash val="solid"/>
              <a:miter/>
            </a:ln>
          </p:spPr>
          <p:txBody>
            <a:bodyPr rtlCol="0" anchor="ctr"/>
            <a:lstStyle/>
            <a:p>
              <a:endParaRPr lang="en-EE"/>
            </a:p>
          </p:txBody>
        </p:sp>
        <p:sp>
          <p:nvSpPr>
            <p:cNvPr id="18" name="Freeform 17">
              <a:extLst>
                <a:ext uri="{FF2B5EF4-FFF2-40B4-BE49-F238E27FC236}">
                  <a16:creationId xmlns:a16="http://schemas.microsoft.com/office/drawing/2014/main" id="{A7FA20D7-3CD8-BF23-FAF0-A78C882226D6}"/>
                </a:ext>
              </a:extLst>
            </p:cNvPr>
            <p:cNvSpPr/>
            <p:nvPr/>
          </p:nvSpPr>
          <p:spPr>
            <a:xfrm>
              <a:off x="11211983" y="2286000"/>
              <a:ext cx="979169" cy="2286000"/>
            </a:xfrm>
            <a:custGeom>
              <a:avLst/>
              <a:gdLst>
                <a:gd name="connsiteX0" fmla="*/ 979170 w 979169"/>
                <a:gd name="connsiteY0" fmla="*/ 1336463 h 2286000"/>
                <a:gd name="connsiteX1" fmla="*/ 979170 w 979169"/>
                <a:gd name="connsiteY1" fmla="*/ 0 h 2286000"/>
                <a:gd name="connsiteX2" fmla="*/ 879263 w 979169"/>
                <a:gd name="connsiteY2" fmla="*/ 187960 h 2286000"/>
                <a:gd name="connsiteX3" fmla="*/ 139912 w 979169"/>
                <a:gd name="connsiteY3" fmla="*/ 686647 h 2286000"/>
                <a:gd name="connsiteX4" fmla="*/ 0 w 979169"/>
                <a:gd name="connsiteY4" fmla="*/ 949748 h 2286000"/>
                <a:gd name="connsiteX5" fmla="*/ 0 w 979169"/>
                <a:gd name="connsiteY5" fmla="*/ 2286000 h 2286000"/>
                <a:gd name="connsiteX6" fmla="*/ 99907 w 979169"/>
                <a:gd name="connsiteY6" fmla="*/ 2098040 h 2286000"/>
                <a:gd name="connsiteX7" fmla="*/ 839258 w 979169"/>
                <a:gd name="connsiteY7" fmla="*/ 1599353 h 2286000"/>
                <a:gd name="connsiteX8" fmla="*/ 979170 w 979169"/>
                <a:gd name="connsiteY8" fmla="*/ 1336463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169" h="2286000">
                  <a:moveTo>
                    <a:pt x="979170" y="1336463"/>
                  </a:moveTo>
                  <a:lnTo>
                    <a:pt x="979170" y="0"/>
                  </a:lnTo>
                  <a:cubicBezTo>
                    <a:pt x="979170" y="75353"/>
                    <a:pt x="941705" y="145838"/>
                    <a:pt x="879263" y="187960"/>
                  </a:cubicBezTo>
                  <a:lnTo>
                    <a:pt x="139912" y="686647"/>
                  </a:lnTo>
                  <a:cubicBezTo>
                    <a:pt x="52493" y="745702"/>
                    <a:pt x="0" y="844127"/>
                    <a:pt x="0" y="949748"/>
                  </a:cubicBezTo>
                  <a:lnTo>
                    <a:pt x="0" y="2286000"/>
                  </a:lnTo>
                  <a:cubicBezTo>
                    <a:pt x="0" y="2210647"/>
                    <a:pt x="37465" y="2140162"/>
                    <a:pt x="99907" y="2098040"/>
                  </a:cubicBezTo>
                  <a:lnTo>
                    <a:pt x="839258" y="1599353"/>
                  </a:lnTo>
                  <a:cubicBezTo>
                    <a:pt x="926677" y="1540510"/>
                    <a:pt x="979170" y="1441873"/>
                    <a:pt x="979170" y="1336463"/>
                  </a:cubicBezTo>
                  <a:close/>
                </a:path>
              </a:pathLst>
            </a:custGeom>
            <a:solidFill>
              <a:srgbClr val="0072CE"/>
            </a:solidFill>
            <a:ln w="2114" cap="flat">
              <a:noFill/>
              <a:prstDash val="solid"/>
              <a:miter/>
            </a:ln>
          </p:spPr>
          <p:txBody>
            <a:bodyPr rtlCol="0" anchor="ctr"/>
            <a:lstStyle/>
            <a:p>
              <a:endParaRPr lang="en-EE"/>
            </a:p>
          </p:txBody>
        </p:sp>
      </p:grpSp>
      <p:grpSp>
        <p:nvGrpSpPr>
          <p:cNvPr id="19" name="Graphic 4">
            <a:extLst>
              <a:ext uri="{FF2B5EF4-FFF2-40B4-BE49-F238E27FC236}">
                <a16:creationId xmlns:a16="http://schemas.microsoft.com/office/drawing/2014/main" id="{B1D8A455-9515-D547-FB79-65B208CE4F16}"/>
              </a:ext>
            </a:extLst>
          </p:cNvPr>
          <p:cNvGrpSpPr/>
          <p:nvPr/>
        </p:nvGrpSpPr>
        <p:grpSpPr>
          <a:xfrm>
            <a:off x="9254067" y="4572000"/>
            <a:ext cx="1958128" cy="2286000"/>
            <a:chOff x="9254067" y="4572000"/>
            <a:chExt cx="1958128" cy="2286000"/>
          </a:xfrm>
        </p:grpSpPr>
        <p:sp>
          <p:nvSpPr>
            <p:cNvPr id="20" name="Freeform 19">
              <a:extLst>
                <a:ext uri="{FF2B5EF4-FFF2-40B4-BE49-F238E27FC236}">
                  <a16:creationId xmlns:a16="http://schemas.microsoft.com/office/drawing/2014/main" id="{7054A07D-173F-56B9-187F-F1E24CBCC775}"/>
                </a:ext>
              </a:extLst>
            </p:cNvPr>
            <p:cNvSpPr/>
            <p:nvPr/>
          </p:nvSpPr>
          <p:spPr>
            <a:xfrm>
              <a:off x="9254067" y="4572000"/>
              <a:ext cx="979169" cy="2286000"/>
            </a:xfrm>
            <a:custGeom>
              <a:avLst/>
              <a:gdLst>
                <a:gd name="connsiteX0" fmla="*/ 0 w 979169"/>
                <a:gd name="connsiteY0" fmla="*/ 1336463 h 2286000"/>
                <a:gd name="connsiteX1" fmla="*/ 0 w 979169"/>
                <a:gd name="connsiteY1" fmla="*/ 0 h 2286000"/>
                <a:gd name="connsiteX2" fmla="*/ 99907 w 979169"/>
                <a:gd name="connsiteY2" fmla="*/ 187960 h 2286000"/>
                <a:gd name="connsiteX3" fmla="*/ 839258 w 979169"/>
                <a:gd name="connsiteY3" fmla="*/ 686646 h 2286000"/>
                <a:gd name="connsiteX4" fmla="*/ 979170 w 979169"/>
                <a:gd name="connsiteY4" fmla="*/ 949748 h 2286000"/>
                <a:gd name="connsiteX5" fmla="*/ 979170 w 979169"/>
                <a:gd name="connsiteY5" fmla="*/ 2286000 h 2286000"/>
                <a:gd name="connsiteX6" fmla="*/ 879263 w 979169"/>
                <a:gd name="connsiteY6" fmla="*/ 2098040 h 2286000"/>
                <a:gd name="connsiteX7" fmla="*/ 139912 w 979169"/>
                <a:gd name="connsiteY7" fmla="*/ 1599565 h 2286000"/>
                <a:gd name="connsiteX8" fmla="*/ 0 w 979169"/>
                <a:gd name="connsiteY8" fmla="*/ 1336463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169" h="2286000">
                  <a:moveTo>
                    <a:pt x="0" y="1336463"/>
                  </a:moveTo>
                  <a:lnTo>
                    <a:pt x="0" y="0"/>
                  </a:lnTo>
                  <a:cubicBezTo>
                    <a:pt x="0" y="75354"/>
                    <a:pt x="37465" y="145838"/>
                    <a:pt x="99907" y="187960"/>
                  </a:cubicBezTo>
                  <a:lnTo>
                    <a:pt x="839258" y="686646"/>
                  </a:lnTo>
                  <a:cubicBezTo>
                    <a:pt x="926677" y="745702"/>
                    <a:pt x="979170" y="844127"/>
                    <a:pt x="979170" y="949748"/>
                  </a:cubicBezTo>
                  <a:lnTo>
                    <a:pt x="979170" y="2286000"/>
                  </a:lnTo>
                  <a:cubicBezTo>
                    <a:pt x="979170" y="2210647"/>
                    <a:pt x="941705" y="2140162"/>
                    <a:pt x="879263" y="2098040"/>
                  </a:cubicBezTo>
                  <a:lnTo>
                    <a:pt x="139912" y="1599565"/>
                  </a:lnTo>
                  <a:cubicBezTo>
                    <a:pt x="52493" y="1540510"/>
                    <a:pt x="0" y="1441873"/>
                    <a:pt x="0" y="1336463"/>
                  </a:cubicBezTo>
                  <a:close/>
                </a:path>
              </a:pathLst>
            </a:custGeom>
            <a:solidFill>
              <a:srgbClr val="002E87"/>
            </a:solidFill>
            <a:ln w="2114" cap="flat">
              <a:noFill/>
              <a:prstDash val="solid"/>
              <a:miter/>
            </a:ln>
          </p:spPr>
          <p:txBody>
            <a:bodyPr rtlCol="0" anchor="ctr"/>
            <a:lstStyle/>
            <a:p>
              <a:endParaRPr lang="en-EE"/>
            </a:p>
          </p:txBody>
        </p:sp>
        <p:sp>
          <p:nvSpPr>
            <p:cNvPr id="21" name="Freeform 20">
              <a:extLst>
                <a:ext uri="{FF2B5EF4-FFF2-40B4-BE49-F238E27FC236}">
                  <a16:creationId xmlns:a16="http://schemas.microsoft.com/office/drawing/2014/main" id="{F97BBB3A-E836-4F58-1BCB-0E560EFA4ACA}"/>
                </a:ext>
              </a:extLst>
            </p:cNvPr>
            <p:cNvSpPr/>
            <p:nvPr/>
          </p:nvSpPr>
          <p:spPr>
            <a:xfrm>
              <a:off x="10233025" y="4572000"/>
              <a:ext cx="979169" cy="2286000"/>
            </a:xfrm>
            <a:custGeom>
              <a:avLst/>
              <a:gdLst>
                <a:gd name="connsiteX0" fmla="*/ 979170 w 979169"/>
                <a:gd name="connsiteY0" fmla="*/ 1336463 h 2286000"/>
                <a:gd name="connsiteX1" fmla="*/ 979170 w 979169"/>
                <a:gd name="connsiteY1" fmla="*/ 0 h 2286000"/>
                <a:gd name="connsiteX2" fmla="*/ 879263 w 979169"/>
                <a:gd name="connsiteY2" fmla="*/ 187960 h 2286000"/>
                <a:gd name="connsiteX3" fmla="*/ 139912 w 979169"/>
                <a:gd name="connsiteY3" fmla="*/ 686646 h 2286000"/>
                <a:gd name="connsiteX4" fmla="*/ 0 w 979169"/>
                <a:gd name="connsiteY4" fmla="*/ 949748 h 2286000"/>
                <a:gd name="connsiteX5" fmla="*/ 0 w 979169"/>
                <a:gd name="connsiteY5" fmla="*/ 2286000 h 2286000"/>
                <a:gd name="connsiteX6" fmla="*/ 99907 w 979169"/>
                <a:gd name="connsiteY6" fmla="*/ 2098040 h 2286000"/>
                <a:gd name="connsiteX7" fmla="*/ 839258 w 979169"/>
                <a:gd name="connsiteY7" fmla="*/ 1599565 h 2286000"/>
                <a:gd name="connsiteX8" fmla="*/ 979170 w 979169"/>
                <a:gd name="connsiteY8" fmla="*/ 1336463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169" h="2286000">
                  <a:moveTo>
                    <a:pt x="979170" y="1336463"/>
                  </a:moveTo>
                  <a:lnTo>
                    <a:pt x="979170" y="0"/>
                  </a:lnTo>
                  <a:cubicBezTo>
                    <a:pt x="979170" y="75354"/>
                    <a:pt x="941705" y="145838"/>
                    <a:pt x="879263" y="187960"/>
                  </a:cubicBezTo>
                  <a:lnTo>
                    <a:pt x="139912" y="686646"/>
                  </a:lnTo>
                  <a:cubicBezTo>
                    <a:pt x="52493" y="745702"/>
                    <a:pt x="0" y="844127"/>
                    <a:pt x="0" y="949748"/>
                  </a:cubicBezTo>
                  <a:lnTo>
                    <a:pt x="0" y="2286000"/>
                  </a:lnTo>
                  <a:cubicBezTo>
                    <a:pt x="0" y="2210647"/>
                    <a:pt x="37465" y="2140162"/>
                    <a:pt x="99907" y="2098040"/>
                  </a:cubicBezTo>
                  <a:lnTo>
                    <a:pt x="839258" y="1599565"/>
                  </a:lnTo>
                  <a:cubicBezTo>
                    <a:pt x="926677" y="1540510"/>
                    <a:pt x="979170" y="1441873"/>
                    <a:pt x="979170" y="1336463"/>
                  </a:cubicBezTo>
                  <a:close/>
                </a:path>
              </a:pathLst>
            </a:custGeom>
            <a:solidFill>
              <a:srgbClr val="0072CE"/>
            </a:solidFill>
            <a:ln w="2114" cap="flat">
              <a:noFill/>
              <a:prstDash val="solid"/>
              <a:miter/>
            </a:ln>
          </p:spPr>
          <p:txBody>
            <a:bodyPr rtlCol="0" anchor="ctr"/>
            <a:lstStyle/>
            <a:p>
              <a:endParaRPr lang="en-EE"/>
            </a:p>
          </p:txBody>
        </p:sp>
      </p:grpSp>
      <p:sp>
        <p:nvSpPr>
          <p:cNvPr id="4" name="Date Placeholder 3">
            <a:extLst>
              <a:ext uri="{FF2B5EF4-FFF2-40B4-BE49-F238E27FC236}">
                <a16:creationId xmlns:a16="http://schemas.microsoft.com/office/drawing/2014/main" id="{C3478E42-4EFF-A512-ED93-35937F7D9431}"/>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0">
                <a:solidFill>
                  <a:srgbClr val="002E87"/>
                </a:solidFill>
                <a:latin typeface="Roboto"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5" name="Footer Placeholder 4">
            <a:extLst>
              <a:ext uri="{FF2B5EF4-FFF2-40B4-BE49-F238E27FC236}">
                <a16:creationId xmlns:a16="http://schemas.microsoft.com/office/drawing/2014/main" id="{1A3432A0-E5D7-68BB-B309-90439748AA58}"/>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0">
                <a:solidFill>
                  <a:srgbClr val="002E87"/>
                </a:solidFill>
                <a:latin typeface="Roboto" panose="02000000000000000000" pitchFamily="2" charset="0"/>
                <a:ea typeface="Roboto" panose="02000000000000000000" pitchFamily="2" charset="0"/>
              </a:defRPr>
            </a:lvl1pPr>
          </a:lstStyle>
          <a:p>
            <a:endParaRPr lang="en-US"/>
          </a:p>
        </p:txBody>
      </p:sp>
      <p:sp>
        <p:nvSpPr>
          <p:cNvPr id="6" name="Slide Number Placeholder 5">
            <a:extLst>
              <a:ext uri="{FF2B5EF4-FFF2-40B4-BE49-F238E27FC236}">
                <a16:creationId xmlns:a16="http://schemas.microsoft.com/office/drawing/2014/main" id="{DFC43348-E648-D29E-235E-3ABC98C0D17A}"/>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0">
                <a:solidFill>
                  <a:srgbClr val="002E87"/>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spTree>
    <p:extLst>
      <p:ext uri="{BB962C8B-B14F-4D97-AF65-F5344CB8AC3E}">
        <p14:creationId xmlns:p14="http://schemas.microsoft.com/office/powerpoint/2010/main" val="1436433576"/>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 Tiitelslaid (muster 1)">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8BBD0A14-00E8-D537-72D6-3CB7FB1BCBD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096000" y="0"/>
            <a:ext cx="12191998" cy="6857998"/>
          </a:xfrm>
          <a:prstGeom prst="rect">
            <a:avLst/>
          </a:prstGeom>
        </p:spPr>
      </p:pic>
      <p:sp>
        <p:nvSpPr>
          <p:cNvPr id="8" name="Date Placeholder 3">
            <a:extLst>
              <a:ext uri="{FF2B5EF4-FFF2-40B4-BE49-F238E27FC236}">
                <a16:creationId xmlns:a16="http://schemas.microsoft.com/office/drawing/2014/main" id="{4CCD59CF-7D0C-64E0-880A-82C337332B40}"/>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150">
                <a:solidFill>
                  <a:schemeClr val="bg1"/>
                </a:solidFill>
                <a:latin typeface="Roboto"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9" name="Footer Placeholder 4">
            <a:extLst>
              <a:ext uri="{FF2B5EF4-FFF2-40B4-BE49-F238E27FC236}">
                <a16:creationId xmlns:a16="http://schemas.microsoft.com/office/drawing/2014/main" id="{A5CFCEE8-97E1-CB35-C42B-C3ADE313F9D1}"/>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150">
                <a:solidFill>
                  <a:schemeClr val="bg1"/>
                </a:solidFill>
                <a:latin typeface="Roboto" panose="02000000000000000000" pitchFamily="2" charset="0"/>
                <a:ea typeface="Roboto" panose="02000000000000000000" pitchFamily="2" charset="0"/>
              </a:defRPr>
            </a:lvl1pPr>
          </a:lstStyle>
          <a:p>
            <a:endParaRPr lang="en-US"/>
          </a:p>
        </p:txBody>
      </p:sp>
      <p:sp>
        <p:nvSpPr>
          <p:cNvPr id="10" name="Slide Number Placeholder 5">
            <a:extLst>
              <a:ext uri="{FF2B5EF4-FFF2-40B4-BE49-F238E27FC236}">
                <a16:creationId xmlns:a16="http://schemas.microsoft.com/office/drawing/2014/main" id="{5D3182C0-473D-6E1F-0C58-59EB06781839}"/>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150">
                <a:solidFill>
                  <a:schemeClr val="bg1"/>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sp>
        <p:nvSpPr>
          <p:cNvPr id="2" name="Title 1">
            <a:extLst>
              <a:ext uri="{FF2B5EF4-FFF2-40B4-BE49-F238E27FC236}">
                <a16:creationId xmlns:a16="http://schemas.microsoft.com/office/drawing/2014/main" id="{AECAE18E-5DB3-4E58-AF78-7E74142D9A70}"/>
              </a:ext>
            </a:extLst>
          </p:cNvPr>
          <p:cNvSpPr>
            <a:spLocks noGrp="1"/>
          </p:cNvSpPr>
          <p:nvPr>
            <p:ph type="ctrTitle"/>
          </p:nvPr>
        </p:nvSpPr>
        <p:spPr>
          <a:xfrm>
            <a:off x="564115" y="1488163"/>
            <a:ext cx="4976260" cy="2387600"/>
          </a:xfrm>
        </p:spPr>
        <p:txBody>
          <a:bodyPr anchor="b"/>
          <a:lstStyle>
            <a:lvl1pPr algn="l">
              <a:defRPr sz="6000" spc="-150"/>
            </a:lvl1pPr>
          </a:lstStyle>
          <a:p>
            <a:r>
              <a:rPr lang="en-US"/>
              <a:t>Click to edit Master title style</a:t>
            </a:r>
          </a:p>
        </p:txBody>
      </p:sp>
      <p:sp>
        <p:nvSpPr>
          <p:cNvPr id="3" name="Subtitle 2">
            <a:extLst>
              <a:ext uri="{FF2B5EF4-FFF2-40B4-BE49-F238E27FC236}">
                <a16:creationId xmlns:a16="http://schemas.microsoft.com/office/drawing/2014/main" id="{8B9DC3CD-1339-4E9F-B25D-BF77B165D9B5}"/>
              </a:ext>
            </a:extLst>
          </p:cNvPr>
          <p:cNvSpPr>
            <a:spLocks noGrp="1"/>
          </p:cNvSpPr>
          <p:nvPr>
            <p:ph type="subTitle" idx="1"/>
          </p:nvPr>
        </p:nvSpPr>
        <p:spPr>
          <a:xfrm>
            <a:off x="566496" y="4141444"/>
            <a:ext cx="4976260" cy="1655762"/>
          </a:xfrm>
        </p:spPr>
        <p:txBody>
          <a:bodyPr/>
          <a:lstStyle>
            <a:lvl1pPr marL="0" indent="0" algn="l">
              <a:buNone/>
              <a:defRPr sz="2400" spc="-15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64031031"/>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1 Tiitelslaid (muster 2)">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8BBD0A14-00E8-D537-72D6-3CB7FB1BCBD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096001" y="0"/>
            <a:ext cx="12191996" cy="6857998"/>
          </a:xfrm>
          <a:prstGeom prst="rect">
            <a:avLst/>
          </a:prstGeom>
        </p:spPr>
      </p:pic>
      <p:sp>
        <p:nvSpPr>
          <p:cNvPr id="8" name="Date Placeholder 3">
            <a:extLst>
              <a:ext uri="{FF2B5EF4-FFF2-40B4-BE49-F238E27FC236}">
                <a16:creationId xmlns:a16="http://schemas.microsoft.com/office/drawing/2014/main" id="{4CCD59CF-7D0C-64E0-880A-82C337332B40}"/>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150">
                <a:solidFill>
                  <a:schemeClr val="bg1"/>
                </a:solidFill>
                <a:latin typeface="Roboto"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9" name="Footer Placeholder 4">
            <a:extLst>
              <a:ext uri="{FF2B5EF4-FFF2-40B4-BE49-F238E27FC236}">
                <a16:creationId xmlns:a16="http://schemas.microsoft.com/office/drawing/2014/main" id="{A5CFCEE8-97E1-CB35-C42B-C3ADE313F9D1}"/>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150">
                <a:solidFill>
                  <a:schemeClr val="bg1"/>
                </a:solidFill>
                <a:latin typeface="Roboto" panose="02000000000000000000" pitchFamily="2" charset="0"/>
                <a:ea typeface="Roboto" panose="02000000000000000000" pitchFamily="2" charset="0"/>
              </a:defRPr>
            </a:lvl1pPr>
          </a:lstStyle>
          <a:p>
            <a:endParaRPr lang="en-US"/>
          </a:p>
        </p:txBody>
      </p:sp>
      <p:sp>
        <p:nvSpPr>
          <p:cNvPr id="10" name="Slide Number Placeholder 5">
            <a:extLst>
              <a:ext uri="{FF2B5EF4-FFF2-40B4-BE49-F238E27FC236}">
                <a16:creationId xmlns:a16="http://schemas.microsoft.com/office/drawing/2014/main" id="{5D3182C0-473D-6E1F-0C58-59EB06781839}"/>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150">
                <a:solidFill>
                  <a:schemeClr val="bg1"/>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sp>
        <p:nvSpPr>
          <p:cNvPr id="2" name="Title 1">
            <a:extLst>
              <a:ext uri="{FF2B5EF4-FFF2-40B4-BE49-F238E27FC236}">
                <a16:creationId xmlns:a16="http://schemas.microsoft.com/office/drawing/2014/main" id="{AECAE18E-5DB3-4E58-AF78-7E74142D9A70}"/>
              </a:ext>
            </a:extLst>
          </p:cNvPr>
          <p:cNvSpPr>
            <a:spLocks noGrp="1"/>
          </p:cNvSpPr>
          <p:nvPr>
            <p:ph type="ctrTitle"/>
          </p:nvPr>
        </p:nvSpPr>
        <p:spPr>
          <a:xfrm>
            <a:off x="564115" y="1488163"/>
            <a:ext cx="4976260" cy="2387600"/>
          </a:xfrm>
        </p:spPr>
        <p:txBody>
          <a:bodyPr anchor="b"/>
          <a:lstStyle>
            <a:lvl1pPr algn="l">
              <a:defRPr sz="6000" spc="-150"/>
            </a:lvl1pPr>
          </a:lstStyle>
          <a:p>
            <a:r>
              <a:rPr lang="en-US"/>
              <a:t>Click to edit Master title style</a:t>
            </a:r>
          </a:p>
        </p:txBody>
      </p:sp>
      <p:sp>
        <p:nvSpPr>
          <p:cNvPr id="3" name="Subtitle 2">
            <a:extLst>
              <a:ext uri="{FF2B5EF4-FFF2-40B4-BE49-F238E27FC236}">
                <a16:creationId xmlns:a16="http://schemas.microsoft.com/office/drawing/2014/main" id="{8B9DC3CD-1339-4E9F-B25D-BF77B165D9B5}"/>
              </a:ext>
            </a:extLst>
          </p:cNvPr>
          <p:cNvSpPr>
            <a:spLocks noGrp="1"/>
          </p:cNvSpPr>
          <p:nvPr>
            <p:ph type="subTitle" idx="1"/>
          </p:nvPr>
        </p:nvSpPr>
        <p:spPr>
          <a:xfrm>
            <a:off x="566496" y="4141444"/>
            <a:ext cx="4976260" cy="1655762"/>
          </a:xfrm>
        </p:spPr>
        <p:txBody>
          <a:bodyPr/>
          <a:lstStyle>
            <a:lvl1pPr marL="0" indent="0" algn="l">
              <a:buNone/>
              <a:defRPr sz="2400" spc="-15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35282604"/>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Tühi slai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058B40-AA88-49E2-8792-AD9C9ADFE518}"/>
              </a:ext>
            </a:extLst>
          </p:cNvPr>
          <p:cNvSpPr>
            <a:spLocks noGrp="1"/>
          </p:cNvSpPr>
          <p:nvPr>
            <p:ph type="dt" sz="half" idx="10"/>
          </p:nvPr>
        </p:nvSpPr>
        <p:spPr/>
        <p:txBody>
          <a:bodyPr wrap="square"/>
          <a:lstStyle/>
          <a:p>
            <a:fld id="{1E7498D3-B141-4230-9A6E-1165E0F2A8AF}" type="datetimeFigureOut">
              <a:rPr lang="en-US" smtClean="0"/>
              <a:t>11/17/2023</a:t>
            </a:fld>
            <a:endParaRPr lang="en-US"/>
          </a:p>
        </p:txBody>
      </p:sp>
      <p:sp>
        <p:nvSpPr>
          <p:cNvPr id="3" name="Footer Placeholder 2">
            <a:extLst>
              <a:ext uri="{FF2B5EF4-FFF2-40B4-BE49-F238E27FC236}">
                <a16:creationId xmlns:a16="http://schemas.microsoft.com/office/drawing/2014/main" id="{FD4DEA79-77BE-464E-9BE2-C1A2E3A3A0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2925FF-CAE7-40DB-81F6-64DD8222E6F1}"/>
              </a:ext>
            </a:extLst>
          </p:cNvPr>
          <p:cNvSpPr>
            <a:spLocks noGrp="1"/>
          </p:cNvSpPr>
          <p:nvPr>
            <p:ph type="sldNum" sz="quarter" idx="12"/>
          </p:nvPr>
        </p:nvSpPr>
        <p:spPr/>
        <p:txBody>
          <a:bodyPr wrap="square"/>
          <a:lstStyle/>
          <a:p>
            <a:fld id="{60449F8C-1720-47E9-9229-DBBC5A9AAC2E}" type="slidenum">
              <a:rPr lang="en-US" smtClean="0"/>
              <a:t>‹#›</a:t>
            </a:fld>
            <a:endParaRPr lang="en-US"/>
          </a:p>
        </p:txBody>
      </p:sp>
    </p:spTree>
    <p:extLst>
      <p:ext uri="{BB962C8B-B14F-4D97-AF65-F5344CB8AC3E}">
        <p14:creationId xmlns:p14="http://schemas.microsoft.com/office/powerpoint/2010/main" val="25782371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Kolmene jaotu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69A3DC-82A2-185E-5AB8-BD65E7BBB0E1}"/>
              </a:ext>
            </a:extLst>
          </p:cNvPr>
          <p:cNvSpPr/>
          <p:nvPr userDrawn="1"/>
        </p:nvSpPr>
        <p:spPr>
          <a:xfrm>
            <a:off x="4064000" y="0"/>
            <a:ext cx="4064000" cy="6858000"/>
          </a:xfrm>
          <a:prstGeom prst="rect">
            <a:avLst/>
          </a:prstGeom>
          <a:solidFill>
            <a:srgbClr val="002E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7" name="Rectangle 6">
            <a:extLst>
              <a:ext uri="{FF2B5EF4-FFF2-40B4-BE49-F238E27FC236}">
                <a16:creationId xmlns:a16="http://schemas.microsoft.com/office/drawing/2014/main" id="{AFAB41A4-D4E5-00BC-7747-37521F2AF173}"/>
              </a:ext>
            </a:extLst>
          </p:cNvPr>
          <p:cNvSpPr/>
          <p:nvPr userDrawn="1"/>
        </p:nvSpPr>
        <p:spPr>
          <a:xfrm>
            <a:off x="8128000" y="0"/>
            <a:ext cx="4064000" cy="6858000"/>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2" name="Date Placeholder 1">
            <a:extLst>
              <a:ext uri="{FF2B5EF4-FFF2-40B4-BE49-F238E27FC236}">
                <a16:creationId xmlns:a16="http://schemas.microsoft.com/office/drawing/2014/main" id="{92058B40-AA88-49E2-8792-AD9C9ADFE518}"/>
              </a:ext>
            </a:extLst>
          </p:cNvPr>
          <p:cNvSpPr>
            <a:spLocks noGrp="1"/>
          </p:cNvSpPr>
          <p:nvPr>
            <p:ph type="dt" sz="half" idx="10"/>
          </p:nvPr>
        </p:nvSpPr>
        <p:spPr/>
        <p:txBody>
          <a:bodyPr wrap="square"/>
          <a:lstStyle/>
          <a:p>
            <a:fld id="{1E7498D3-B141-4230-9A6E-1165E0F2A8AF}" type="datetimeFigureOut">
              <a:rPr lang="en-US" smtClean="0"/>
              <a:t>11/17/2023</a:t>
            </a:fld>
            <a:endParaRPr lang="en-US"/>
          </a:p>
        </p:txBody>
      </p:sp>
      <p:sp>
        <p:nvSpPr>
          <p:cNvPr id="3" name="Footer Placeholder 2">
            <a:extLst>
              <a:ext uri="{FF2B5EF4-FFF2-40B4-BE49-F238E27FC236}">
                <a16:creationId xmlns:a16="http://schemas.microsoft.com/office/drawing/2014/main" id="{FD4DEA79-77BE-464E-9BE2-C1A2E3A3A04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222925FF-CAE7-40DB-81F6-64DD8222E6F1}"/>
              </a:ext>
            </a:extLst>
          </p:cNvPr>
          <p:cNvSpPr>
            <a:spLocks noGrp="1"/>
          </p:cNvSpPr>
          <p:nvPr>
            <p:ph type="sldNum" sz="quarter" idx="12"/>
          </p:nvPr>
        </p:nvSpPr>
        <p:spPr/>
        <p:txBody>
          <a:bodyPr wrap="square"/>
          <a:lstStyle/>
          <a:p>
            <a:fld id="{60449F8C-1720-47E9-9229-DBBC5A9AAC2E}" type="slidenum">
              <a:rPr lang="en-US" smtClean="0"/>
              <a:t>‹#›</a:t>
            </a:fld>
            <a:endParaRPr lang="en-US"/>
          </a:p>
        </p:txBody>
      </p:sp>
      <p:sp>
        <p:nvSpPr>
          <p:cNvPr id="5" name="Rectangle 4">
            <a:extLst>
              <a:ext uri="{FF2B5EF4-FFF2-40B4-BE49-F238E27FC236}">
                <a16:creationId xmlns:a16="http://schemas.microsoft.com/office/drawing/2014/main" id="{13C6F0AE-B319-6A13-0FA7-53062F484F30}"/>
              </a:ext>
            </a:extLst>
          </p:cNvPr>
          <p:cNvSpPr/>
          <p:nvPr userDrawn="1"/>
        </p:nvSpPr>
        <p:spPr>
          <a:xfrm>
            <a:off x="0" y="0"/>
            <a:ext cx="406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13" name="Text Placeholder 12">
            <a:extLst>
              <a:ext uri="{FF2B5EF4-FFF2-40B4-BE49-F238E27FC236}">
                <a16:creationId xmlns:a16="http://schemas.microsoft.com/office/drawing/2014/main" id="{3B608D9A-C5CA-6622-C837-F89ED11B048C}"/>
              </a:ext>
            </a:extLst>
          </p:cNvPr>
          <p:cNvSpPr>
            <a:spLocks noGrp="1"/>
          </p:cNvSpPr>
          <p:nvPr>
            <p:ph type="body" sz="quarter" idx="13"/>
          </p:nvPr>
        </p:nvSpPr>
        <p:spPr>
          <a:xfrm>
            <a:off x="617537" y="2860430"/>
            <a:ext cx="2828925" cy="3117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14" name="Text Placeholder 12">
            <a:extLst>
              <a:ext uri="{FF2B5EF4-FFF2-40B4-BE49-F238E27FC236}">
                <a16:creationId xmlns:a16="http://schemas.microsoft.com/office/drawing/2014/main" id="{70EEDFAC-EE99-4787-4EBE-359B1F603E5D}"/>
              </a:ext>
            </a:extLst>
          </p:cNvPr>
          <p:cNvSpPr>
            <a:spLocks noGrp="1"/>
          </p:cNvSpPr>
          <p:nvPr>
            <p:ph type="body" sz="quarter" idx="14"/>
          </p:nvPr>
        </p:nvSpPr>
        <p:spPr>
          <a:xfrm>
            <a:off x="4681537" y="2860430"/>
            <a:ext cx="2828925" cy="3117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16" name="Text Placeholder 12">
            <a:extLst>
              <a:ext uri="{FF2B5EF4-FFF2-40B4-BE49-F238E27FC236}">
                <a16:creationId xmlns:a16="http://schemas.microsoft.com/office/drawing/2014/main" id="{E78B8870-B79E-F725-2818-0602FE99B1F2}"/>
              </a:ext>
            </a:extLst>
          </p:cNvPr>
          <p:cNvSpPr>
            <a:spLocks noGrp="1"/>
          </p:cNvSpPr>
          <p:nvPr>
            <p:ph type="body" sz="quarter" idx="15"/>
          </p:nvPr>
        </p:nvSpPr>
        <p:spPr>
          <a:xfrm>
            <a:off x="8745537" y="2860430"/>
            <a:ext cx="2828925" cy="3117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18718179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sitaadislai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2290DCC1-B421-4117-5858-4BFBC6157ED3}"/>
              </a:ext>
            </a:extLst>
          </p:cNvPr>
          <p:cNvSpPr>
            <a:spLocks noGrp="1"/>
          </p:cNvSpPr>
          <p:nvPr>
            <p:ph type="title"/>
          </p:nvPr>
        </p:nvSpPr>
        <p:spPr>
          <a:xfrm>
            <a:off x="564114" y="2200989"/>
            <a:ext cx="11077023" cy="2456022"/>
          </a:xfrm>
          <a:prstGeom prst="rect">
            <a:avLst/>
          </a:prstGeom>
        </p:spPr>
        <p:txBody>
          <a:bodyPr vert="horz" lIns="0" tIns="0" rIns="0" bIns="0" rtlCol="0" anchor="ctr">
            <a:normAutofit/>
          </a:bodyPr>
          <a:lstStyle>
            <a:lvl1pPr algn="ctr">
              <a:defRPr/>
            </a:lvl1pPr>
          </a:lstStyle>
          <a:p>
            <a:r>
              <a:rPr lang="en-US"/>
              <a:t>Click to edit Master title style</a:t>
            </a:r>
          </a:p>
        </p:txBody>
      </p:sp>
      <p:grpSp>
        <p:nvGrpSpPr>
          <p:cNvPr id="11" name="Group 10">
            <a:extLst>
              <a:ext uri="{FF2B5EF4-FFF2-40B4-BE49-F238E27FC236}">
                <a16:creationId xmlns:a16="http://schemas.microsoft.com/office/drawing/2014/main" id="{066025EA-2E2D-F79A-2574-AF80216D9AEE}"/>
              </a:ext>
            </a:extLst>
          </p:cNvPr>
          <p:cNvGrpSpPr/>
          <p:nvPr userDrawn="1"/>
        </p:nvGrpSpPr>
        <p:grpSpPr>
          <a:xfrm>
            <a:off x="5706110" y="1096593"/>
            <a:ext cx="779864" cy="911431"/>
            <a:chOff x="5706110" y="1117600"/>
            <a:chExt cx="779864" cy="911431"/>
          </a:xfrm>
        </p:grpSpPr>
        <p:sp>
          <p:nvSpPr>
            <p:cNvPr id="9" name="Freeform 8">
              <a:extLst>
                <a:ext uri="{FF2B5EF4-FFF2-40B4-BE49-F238E27FC236}">
                  <a16:creationId xmlns:a16="http://schemas.microsoft.com/office/drawing/2014/main" id="{69D6A42C-C9E2-84DB-DF66-D223FE1B7F90}"/>
                </a:ext>
              </a:extLst>
            </p:cNvPr>
            <p:cNvSpPr/>
            <p:nvPr/>
          </p:nvSpPr>
          <p:spPr>
            <a:xfrm>
              <a:off x="5706110" y="1117600"/>
              <a:ext cx="389974" cy="911431"/>
            </a:xfrm>
            <a:custGeom>
              <a:avLst/>
              <a:gdLst>
                <a:gd name="connsiteX0" fmla="*/ 0 w 389974"/>
                <a:gd name="connsiteY0" fmla="*/ 532850 h 911431"/>
                <a:gd name="connsiteX1" fmla="*/ 0 w 389974"/>
                <a:gd name="connsiteY1" fmla="*/ 0 h 911431"/>
                <a:gd name="connsiteX2" fmla="*/ 39790 w 389974"/>
                <a:gd name="connsiteY2" fmla="*/ 74940 h 911431"/>
                <a:gd name="connsiteX3" fmla="*/ 334252 w 389974"/>
                <a:gd name="connsiteY3" fmla="*/ 273767 h 911431"/>
                <a:gd name="connsiteX4" fmla="*/ 389974 w 389974"/>
                <a:gd name="connsiteY4" fmla="*/ 378666 h 911431"/>
                <a:gd name="connsiteX5" fmla="*/ 389974 w 389974"/>
                <a:gd name="connsiteY5" fmla="*/ 911431 h 911431"/>
                <a:gd name="connsiteX6" fmla="*/ 350184 w 389974"/>
                <a:gd name="connsiteY6" fmla="*/ 836491 h 911431"/>
                <a:gd name="connsiteX7" fmla="*/ 55723 w 389974"/>
                <a:gd name="connsiteY7" fmla="*/ 637749 h 911431"/>
                <a:gd name="connsiteX8" fmla="*/ 0 w 389974"/>
                <a:gd name="connsiteY8" fmla="*/ 532850 h 91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74" h="911431">
                  <a:moveTo>
                    <a:pt x="0" y="532850"/>
                  </a:moveTo>
                  <a:lnTo>
                    <a:pt x="0" y="0"/>
                  </a:lnTo>
                  <a:cubicBezTo>
                    <a:pt x="0" y="30043"/>
                    <a:pt x="14921" y="58146"/>
                    <a:pt x="39790" y="74940"/>
                  </a:cubicBezTo>
                  <a:lnTo>
                    <a:pt x="334252" y="273767"/>
                  </a:lnTo>
                  <a:cubicBezTo>
                    <a:pt x="369068" y="297312"/>
                    <a:pt x="389974" y="336554"/>
                    <a:pt x="389974" y="378666"/>
                  </a:cubicBezTo>
                  <a:lnTo>
                    <a:pt x="389974" y="911431"/>
                  </a:lnTo>
                  <a:cubicBezTo>
                    <a:pt x="389974" y="881388"/>
                    <a:pt x="375053" y="853285"/>
                    <a:pt x="350184" y="836491"/>
                  </a:cubicBezTo>
                  <a:lnTo>
                    <a:pt x="55723" y="637749"/>
                  </a:lnTo>
                  <a:cubicBezTo>
                    <a:pt x="20907" y="614203"/>
                    <a:pt x="0" y="574877"/>
                    <a:pt x="0" y="532850"/>
                  </a:cubicBezTo>
                  <a:close/>
                </a:path>
              </a:pathLst>
            </a:custGeom>
            <a:solidFill>
              <a:srgbClr val="0072CE"/>
            </a:solidFill>
            <a:ln w="834" cap="flat">
              <a:noFill/>
              <a:prstDash val="solid"/>
              <a:miter/>
            </a:ln>
          </p:spPr>
          <p:txBody>
            <a:bodyPr rtlCol="0" anchor="ctr"/>
            <a:lstStyle/>
            <a:p>
              <a:endParaRPr lang="en-EE"/>
            </a:p>
          </p:txBody>
        </p:sp>
        <p:sp>
          <p:nvSpPr>
            <p:cNvPr id="10" name="Freeform 9">
              <a:extLst>
                <a:ext uri="{FF2B5EF4-FFF2-40B4-BE49-F238E27FC236}">
                  <a16:creationId xmlns:a16="http://schemas.microsoft.com/office/drawing/2014/main" id="{189F36CC-BCB4-A7E2-0394-BEC5058D16BB}"/>
                </a:ext>
              </a:extLst>
            </p:cNvPr>
            <p:cNvSpPr/>
            <p:nvPr/>
          </p:nvSpPr>
          <p:spPr>
            <a:xfrm>
              <a:off x="6096000" y="1117600"/>
              <a:ext cx="389974" cy="911431"/>
            </a:xfrm>
            <a:custGeom>
              <a:avLst/>
              <a:gdLst>
                <a:gd name="connsiteX0" fmla="*/ 389974 w 389974"/>
                <a:gd name="connsiteY0" fmla="*/ 532850 h 911431"/>
                <a:gd name="connsiteX1" fmla="*/ 389974 w 389974"/>
                <a:gd name="connsiteY1" fmla="*/ 0 h 911431"/>
                <a:gd name="connsiteX2" fmla="*/ 350184 w 389974"/>
                <a:gd name="connsiteY2" fmla="*/ 74940 h 911431"/>
                <a:gd name="connsiteX3" fmla="*/ 55723 w 389974"/>
                <a:gd name="connsiteY3" fmla="*/ 273682 h 911431"/>
                <a:gd name="connsiteX4" fmla="*/ 0 w 389974"/>
                <a:gd name="connsiteY4" fmla="*/ 378581 h 911431"/>
                <a:gd name="connsiteX5" fmla="*/ 0 w 389974"/>
                <a:gd name="connsiteY5" fmla="*/ 911431 h 911431"/>
                <a:gd name="connsiteX6" fmla="*/ 39790 w 389974"/>
                <a:gd name="connsiteY6" fmla="*/ 836491 h 911431"/>
                <a:gd name="connsiteX7" fmla="*/ 334252 w 389974"/>
                <a:gd name="connsiteY7" fmla="*/ 637749 h 911431"/>
                <a:gd name="connsiteX8" fmla="*/ 389974 w 389974"/>
                <a:gd name="connsiteY8" fmla="*/ 532850 h 91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74" h="911431">
                  <a:moveTo>
                    <a:pt x="389974" y="532850"/>
                  </a:moveTo>
                  <a:lnTo>
                    <a:pt x="389974" y="0"/>
                  </a:lnTo>
                  <a:cubicBezTo>
                    <a:pt x="389974" y="30043"/>
                    <a:pt x="375053" y="58146"/>
                    <a:pt x="350184" y="74940"/>
                  </a:cubicBezTo>
                  <a:lnTo>
                    <a:pt x="55723" y="273682"/>
                  </a:lnTo>
                  <a:cubicBezTo>
                    <a:pt x="20907" y="297228"/>
                    <a:pt x="0" y="336470"/>
                    <a:pt x="0" y="378581"/>
                  </a:cubicBezTo>
                  <a:lnTo>
                    <a:pt x="0" y="911431"/>
                  </a:lnTo>
                  <a:cubicBezTo>
                    <a:pt x="0" y="881388"/>
                    <a:pt x="14921" y="853285"/>
                    <a:pt x="39790" y="836491"/>
                  </a:cubicBezTo>
                  <a:lnTo>
                    <a:pt x="334252" y="637749"/>
                  </a:lnTo>
                  <a:cubicBezTo>
                    <a:pt x="369068" y="614203"/>
                    <a:pt x="389974" y="574877"/>
                    <a:pt x="389974" y="532850"/>
                  </a:cubicBezTo>
                  <a:close/>
                </a:path>
              </a:pathLst>
            </a:custGeom>
            <a:solidFill>
              <a:schemeClr val="tx1"/>
            </a:solidFill>
            <a:ln w="834" cap="flat">
              <a:noFill/>
              <a:prstDash val="solid"/>
              <a:miter/>
            </a:ln>
          </p:spPr>
          <p:txBody>
            <a:bodyPr rtlCol="0" anchor="ctr"/>
            <a:lstStyle/>
            <a:p>
              <a:endParaRPr lang="en-EE"/>
            </a:p>
          </p:txBody>
        </p:sp>
      </p:grpSp>
      <p:grpSp>
        <p:nvGrpSpPr>
          <p:cNvPr id="12" name="Group 11">
            <a:extLst>
              <a:ext uri="{FF2B5EF4-FFF2-40B4-BE49-F238E27FC236}">
                <a16:creationId xmlns:a16="http://schemas.microsoft.com/office/drawing/2014/main" id="{FF526125-AC47-A7FB-B321-217FB6F805F3}"/>
              </a:ext>
            </a:extLst>
          </p:cNvPr>
          <p:cNvGrpSpPr/>
          <p:nvPr userDrawn="1"/>
        </p:nvGrpSpPr>
        <p:grpSpPr>
          <a:xfrm rot="10800000">
            <a:off x="5706110" y="4849976"/>
            <a:ext cx="779864" cy="911431"/>
            <a:chOff x="5706110" y="1117600"/>
            <a:chExt cx="779864" cy="911431"/>
          </a:xfrm>
        </p:grpSpPr>
        <p:sp>
          <p:nvSpPr>
            <p:cNvPr id="13" name="Freeform 12">
              <a:extLst>
                <a:ext uri="{FF2B5EF4-FFF2-40B4-BE49-F238E27FC236}">
                  <a16:creationId xmlns:a16="http://schemas.microsoft.com/office/drawing/2014/main" id="{F4BF3BC2-3426-8667-51FB-2D30257ABF99}"/>
                </a:ext>
              </a:extLst>
            </p:cNvPr>
            <p:cNvSpPr/>
            <p:nvPr/>
          </p:nvSpPr>
          <p:spPr>
            <a:xfrm>
              <a:off x="5706110" y="1117600"/>
              <a:ext cx="389974" cy="911431"/>
            </a:xfrm>
            <a:custGeom>
              <a:avLst/>
              <a:gdLst>
                <a:gd name="connsiteX0" fmla="*/ 0 w 389974"/>
                <a:gd name="connsiteY0" fmla="*/ 532850 h 911431"/>
                <a:gd name="connsiteX1" fmla="*/ 0 w 389974"/>
                <a:gd name="connsiteY1" fmla="*/ 0 h 911431"/>
                <a:gd name="connsiteX2" fmla="*/ 39790 w 389974"/>
                <a:gd name="connsiteY2" fmla="*/ 74940 h 911431"/>
                <a:gd name="connsiteX3" fmla="*/ 334252 w 389974"/>
                <a:gd name="connsiteY3" fmla="*/ 273767 h 911431"/>
                <a:gd name="connsiteX4" fmla="*/ 389974 w 389974"/>
                <a:gd name="connsiteY4" fmla="*/ 378666 h 911431"/>
                <a:gd name="connsiteX5" fmla="*/ 389974 w 389974"/>
                <a:gd name="connsiteY5" fmla="*/ 911431 h 911431"/>
                <a:gd name="connsiteX6" fmla="*/ 350184 w 389974"/>
                <a:gd name="connsiteY6" fmla="*/ 836491 h 911431"/>
                <a:gd name="connsiteX7" fmla="*/ 55723 w 389974"/>
                <a:gd name="connsiteY7" fmla="*/ 637749 h 911431"/>
                <a:gd name="connsiteX8" fmla="*/ 0 w 389974"/>
                <a:gd name="connsiteY8" fmla="*/ 532850 h 91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74" h="911431">
                  <a:moveTo>
                    <a:pt x="0" y="532850"/>
                  </a:moveTo>
                  <a:lnTo>
                    <a:pt x="0" y="0"/>
                  </a:lnTo>
                  <a:cubicBezTo>
                    <a:pt x="0" y="30043"/>
                    <a:pt x="14921" y="58146"/>
                    <a:pt x="39790" y="74940"/>
                  </a:cubicBezTo>
                  <a:lnTo>
                    <a:pt x="334252" y="273767"/>
                  </a:lnTo>
                  <a:cubicBezTo>
                    <a:pt x="369068" y="297312"/>
                    <a:pt x="389974" y="336554"/>
                    <a:pt x="389974" y="378666"/>
                  </a:cubicBezTo>
                  <a:lnTo>
                    <a:pt x="389974" y="911431"/>
                  </a:lnTo>
                  <a:cubicBezTo>
                    <a:pt x="389974" y="881388"/>
                    <a:pt x="375053" y="853285"/>
                    <a:pt x="350184" y="836491"/>
                  </a:cubicBezTo>
                  <a:lnTo>
                    <a:pt x="55723" y="637749"/>
                  </a:lnTo>
                  <a:cubicBezTo>
                    <a:pt x="20907" y="614203"/>
                    <a:pt x="0" y="574877"/>
                    <a:pt x="0" y="532850"/>
                  </a:cubicBezTo>
                  <a:close/>
                </a:path>
              </a:pathLst>
            </a:custGeom>
            <a:solidFill>
              <a:srgbClr val="0072CE"/>
            </a:solidFill>
            <a:ln w="834" cap="flat">
              <a:noFill/>
              <a:prstDash val="solid"/>
              <a:miter/>
            </a:ln>
          </p:spPr>
          <p:txBody>
            <a:bodyPr rtlCol="0" anchor="ctr"/>
            <a:lstStyle/>
            <a:p>
              <a:endParaRPr lang="en-EE"/>
            </a:p>
          </p:txBody>
        </p:sp>
        <p:sp>
          <p:nvSpPr>
            <p:cNvPr id="14" name="Freeform 13">
              <a:extLst>
                <a:ext uri="{FF2B5EF4-FFF2-40B4-BE49-F238E27FC236}">
                  <a16:creationId xmlns:a16="http://schemas.microsoft.com/office/drawing/2014/main" id="{F84502C5-54C9-39A2-3589-270C7B0DF3D6}"/>
                </a:ext>
              </a:extLst>
            </p:cNvPr>
            <p:cNvSpPr/>
            <p:nvPr/>
          </p:nvSpPr>
          <p:spPr>
            <a:xfrm>
              <a:off x="6096000" y="1117600"/>
              <a:ext cx="389974" cy="911431"/>
            </a:xfrm>
            <a:custGeom>
              <a:avLst/>
              <a:gdLst>
                <a:gd name="connsiteX0" fmla="*/ 389974 w 389974"/>
                <a:gd name="connsiteY0" fmla="*/ 532850 h 911431"/>
                <a:gd name="connsiteX1" fmla="*/ 389974 w 389974"/>
                <a:gd name="connsiteY1" fmla="*/ 0 h 911431"/>
                <a:gd name="connsiteX2" fmla="*/ 350184 w 389974"/>
                <a:gd name="connsiteY2" fmla="*/ 74940 h 911431"/>
                <a:gd name="connsiteX3" fmla="*/ 55723 w 389974"/>
                <a:gd name="connsiteY3" fmla="*/ 273682 h 911431"/>
                <a:gd name="connsiteX4" fmla="*/ 0 w 389974"/>
                <a:gd name="connsiteY4" fmla="*/ 378581 h 911431"/>
                <a:gd name="connsiteX5" fmla="*/ 0 w 389974"/>
                <a:gd name="connsiteY5" fmla="*/ 911431 h 911431"/>
                <a:gd name="connsiteX6" fmla="*/ 39790 w 389974"/>
                <a:gd name="connsiteY6" fmla="*/ 836491 h 911431"/>
                <a:gd name="connsiteX7" fmla="*/ 334252 w 389974"/>
                <a:gd name="connsiteY7" fmla="*/ 637749 h 911431"/>
                <a:gd name="connsiteX8" fmla="*/ 389974 w 389974"/>
                <a:gd name="connsiteY8" fmla="*/ 532850 h 91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74" h="911431">
                  <a:moveTo>
                    <a:pt x="389974" y="532850"/>
                  </a:moveTo>
                  <a:lnTo>
                    <a:pt x="389974" y="0"/>
                  </a:lnTo>
                  <a:cubicBezTo>
                    <a:pt x="389974" y="30043"/>
                    <a:pt x="375053" y="58146"/>
                    <a:pt x="350184" y="74940"/>
                  </a:cubicBezTo>
                  <a:lnTo>
                    <a:pt x="55723" y="273682"/>
                  </a:lnTo>
                  <a:cubicBezTo>
                    <a:pt x="20907" y="297228"/>
                    <a:pt x="0" y="336470"/>
                    <a:pt x="0" y="378581"/>
                  </a:cubicBezTo>
                  <a:lnTo>
                    <a:pt x="0" y="911431"/>
                  </a:lnTo>
                  <a:cubicBezTo>
                    <a:pt x="0" y="881388"/>
                    <a:pt x="14921" y="853285"/>
                    <a:pt x="39790" y="836491"/>
                  </a:cubicBezTo>
                  <a:lnTo>
                    <a:pt x="334252" y="637749"/>
                  </a:lnTo>
                  <a:cubicBezTo>
                    <a:pt x="369068" y="614203"/>
                    <a:pt x="389974" y="574877"/>
                    <a:pt x="389974" y="532850"/>
                  </a:cubicBezTo>
                  <a:close/>
                </a:path>
              </a:pathLst>
            </a:custGeom>
            <a:solidFill>
              <a:srgbClr val="002E87"/>
            </a:solidFill>
            <a:ln w="834" cap="flat">
              <a:noFill/>
              <a:prstDash val="solid"/>
              <a:miter/>
            </a:ln>
          </p:spPr>
          <p:txBody>
            <a:bodyPr rtlCol="0" anchor="ctr"/>
            <a:lstStyle/>
            <a:p>
              <a:endParaRPr lang="en-EE"/>
            </a:p>
          </p:txBody>
        </p:sp>
      </p:grpSp>
      <p:sp>
        <p:nvSpPr>
          <p:cNvPr id="6" name="Date Placeholder 3">
            <a:extLst>
              <a:ext uri="{FF2B5EF4-FFF2-40B4-BE49-F238E27FC236}">
                <a16:creationId xmlns:a16="http://schemas.microsoft.com/office/drawing/2014/main" id="{94865104-6E87-D361-2561-BA8B60D7D087}"/>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0">
                <a:solidFill>
                  <a:srgbClr val="002E87"/>
                </a:solidFill>
                <a:latin typeface="Roboto"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7" name="Footer Placeholder 4">
            <a:extLst>
              <a:ext uri="{FF2B5EF4-FFF2-40B4-BE49-F238E27FC236}">
                <a16:creationId xmlns:a16="http://schemas.microsoft.com/office/drawing/2014/main" id="{DFE13F54-DB69-71E0-100C-6C98E98D1D70}"/>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0">
                <a:solidFill>
                  <a:srgbClr val="002E87"/>
                </a:solidFill>
                <a:latin typeface="Roboto" panose="02000000000000000000" pitchFamily="2" charset="0"/>
                <a:ea typeface="Roboto" panose="02000000000000000000" pitchFamily="2" charset="0"/>
              </a:defRPr>
            </a:lvl1pPr>
          </a:lstStyle>
          <a:p>
            <a:endParaRPr lang="en-US"/>
          </a:p>
        </p:txBody>
      </p:sp>
      <p:sp>
        <p:nvSpPr>
          <p:cNvPr id="8" name="Slide Number Placeholder 5">
            <a:extLst>
              <a:ext uri="{FF2B5EF4-FFF2-40B4-BE49-F238E27FC236}">
                <a16:creationId xmlns:a16="http://schemas.microsoft.com/office/drawing/2014/main" id="{B22229AE-3E23-C73D-A0DC-540915AD2B4F}"/>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0">
                <a:solidFill>
                  <a:srgbClr val="002E87"/>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spTree>
    <p:extLst>
      <p:ext uri="{BB962C8B-B14F-4D97-AF65-F5344CB8AC3E}">
        <p14:creationId xmlns:p14="http://schemas.microsoft.com/office/powerpoint/2010/main" val="15436154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isukor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058B40-AA88-49E2-8792-AD9C9ADFE518}"/>
              </a:ext>
            </a:extLst>
          </p:cNvPr>
          <p:cNvSpPr>
            <a:spLocks noGrp="1"/>
          </p:cNvSpPr>
          <p:nvPr>
            <p:ph type="dt" sz="half" idx="10"/>
          </p:nvPr>
        </p:nvSpPr>
        <p:spPr/>
        <p:txBody>
          <a:bodyPr wrap="square"/>
          <a:lstStyle/>
          <a:p>
            <a:fld id="{1E7498D3-B141-4230-9A6E-1165E0F2A8AF}" type="datetimeFigureOut">
              <a:rPr lang="en-US" smtClean="0"/>
              <a:t>11/17/2023</a:t>
            </a:fld>
            <a:endParaRPr lang="en-US"/>
          </a:p>
        </p:txBody>
      </p:sp>
      <p:sp>
        <p:nvSpPr>
          <p:cNvPr id="3" name="Footer Placeholder 2">
            <a:extLst>
              <a:ext uri="{FF2B5EF4-FFF2-40B4-BE49-F238E27FC236}">
                <a16:creationId xmlns:a16="http://schemas.microsoft.com/office/drawing/2014/main" id="{FD4DEA79-77BE-464E-9BE2-C1A2E3A3A0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2925FF-CAE7-40DB-81F6-64DD8222E6F1}"/>
              </a:ext>
            </a:extLst>
          </p:cNvPr>
          <p:cNvSpPr>
            <a:spLocks noGrp="1"/>
          </p:cNvSpPr>
          <p:nvPr>
            <p:ph type="sldNum" sz="quarter" idx="12"/>
          </p:nvPr>
        </p:nvSpPr>
        <p:spPr/>
        <p:txBody>
          <a:bodyPr wrap="square"/>
          <a:lstStyle/>
          <a:p>
            <a:fld id="{60449F8C-1720-47E9-9229-DBBC5A9AAC2E}" type="slidenum">
              <a:rPr lang="en-US" smtClean="0"/>
              <a:t>‹#›</a:t>
            </a:fld>
            <a:endParaRPr lang="en-US"/>
          </a:p>
        </p:txBody>
      </p:sp>
      <p:sp>
        <p:nvSpPr>
          <p:cNvPr id="5" name="Title Placeholder 1">
            <a:extLst>
              <a:ext uri="{FF2B5EF4-FFF2-40B4-BE49-F238E27FC236}">
                <a16:creationId xmlns:a16="http://schemas.microsoft.com/office/drawing/2014/main" id="{2290DCC1-B421-4117-5858-4BFBC6157ED3}"/>
              </a:ext>
            </a:extLst>
          </p:cNvPr>
          <p:cNvSpPr>
            <a:spLocks noGrp="1"/>
          </p:cNvSpPr>
          <p:nvPr>
            <p:ph type="title"/>
          </p:nvPr>
        </p:nvSpPr>
        <p:spPr>
          <a:xfrm>
            <a:off x="6096000" y="549275"/>
            <a:ext cx="5545137" cy="5759450"/>
          </a:xfrm>
          <a:prstGeom prst="rect">
            <a:avLst/>
          </a:prstGeom>
        </p:spPr>
        <p:txBody>
          <a:bodyPr vert="horz" lIns="0" tIns="0" rIns="0" bIns="0" rtlCol="0" anchor="ctr">
            <a:normAutofit/>
          </a:bodyPr>
          <a:lstStyle>
            <a:lvl1pPr algn="l">
              <a:defRPr/>
            </a:lvl1pPr>
          </a:lstStyle>
          <a:p>
            <a:r>
              <a:rPr lang="en-US"/>
              <a:t>Click to edit Master title style</a:t>
            </a:r>
          </a:p>
        </p:txBody>
      </p:sp>
      <p:grpSp>
        <p:nvGrpSpPr>
          <p:cNvPr id="15" name="Group 14">
            <a:extLst>
              <a:ext uri="{FF2B5EF4-FFF2-40B4-BE49-F238E27FC236}">
                <a16:creationId xmlns:a16="http://schemas.microsoft.com/office/drawing/2014/main" id="{8DDCA867-E778-5E21-BB87-9F8E03AB3433}"/>
              </a:ext>
            </a:extLst>
          </p:cNvPr>
          <p:cNvGrpSpPr/>
          <p:nvPr userDrawn="1"/>
        </p:nvGrpSpPr>
        <p:grpSpPr>
          <a:xfrm rot="16200000">
            <a:off x="1856547" y="1714121"/>
            <a:ext cx="2934665" cy="3429758"/>
            <a:chOff x="5706110" y="1117600"/>
            <a:chExt cx="779864" cy="911431"/>
          </a:xfrm>
        </p:grpSpPr>
        <p:sp>
          <p:nvSpPr>
            <p:cNvPr id="16" name="Freeform 15">
              <a:extLst>
                <a:ext uri="{FF2B5EF4-FFF2-40B4-BE49-F238E27FC236}">
                  <a16:creationId xmlns:a16="http://schemas.microsoft.com/office/drawing/2014/main" id="{46CC1A42-22E2-F40A-0C51-8BA1E688FB83}"/>
                </a:ext>
              </a:extLst>
            </p:cNvPr>
            <p:cNvSpPr/>
            <p:nvPr/>
          </p:nvSpPr>
          <p:spPr>
            <a:xfrm>
              <a:off x="5706110" y="1117600"/>
              <a:ext cx="389974" cy="911431"/>
            </a:xfrm>
            <a:custGeom>
              <a:avLst/>
              <a:gdLst>
                <a:gd name="connsiteX0" fmla="*/ 0 w 389974"/>
                <a:gd name="connsiteY0" fmla="*/ 532850 h 911431"/>
                <a:gd name="connsiteX1" fmla="*/ 0 w 389974"/>
                <a:gd name="connsiteY1" fmla="*/ 0 h 911431"/>
                <a:gd name="connsiteX2" fmla="*/ 39790 w 389974"/>
                <a:gd name="connsiteY2" fmla="*/ 74940 h 911431"/>
                <a:gd name="connsiteX3" fmla="*/ 334252 w 389974"/>
                <a:gd name="connsiteY3" fmla="*/ 273767 h 911431"/>
                <a:gd name="connsiteX4" fmla="*/ 389974 w 389974"/>
                <a:gd name="connsiteY4" fmla="*/ 378666 h 911431"/>
                <a:gd name="connsiteX5" fmla="*/ 389974 w 389974"/>
                <a:gd name="connsiteY5" fmla="*/ 911431 h 911431"/>
                <a:gd name="connsiteX6" fmla="*/ 350184 w 389974"/>
                <a:gd name="connsiteY6" fmla="*/ 836491 h 911431"/>
                <a:gd name="connsiteX7" fmla="*/ 55723 w 389974"/>
                <a:gd name="connsiteY7" fmla="*/ 637749 h 911431"/>
                <a:gd name="connsiteX8" fmla="*/ 0 w 389974"/>
                <a:gd name="connsiteY8" fmla="*/ 532850 h 91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74" h="911431">
                  <a:moveTo>
                    <a:pt x="0" y="532850"/>
                  </a:moveTo>
                  <a:lnTo>
                    <a:pt x="0" y="0"/>
                  </a:lnTo>
                  <a:cubicBezTo>
                    <a:pt x="0" y="30043"/>
                    <a:pt x="14921" y="58146"/>
                    <a:pt x="39790" y="74940"/>
                  </a:cubicBezTo>
                  <a:lnTo>
                    <a:pt x="334252" y="273767"/>
                  </a:lnTo>
                  <a:cubicBezTo>
                    <a:pt x="369068" y="297312"/>
                    <a:pt x="389974" y="336554"/>
                    <a:pt x="389974" y="378666"/>
                  </a:cubicBezTo>
                  <a:lnTo>
                    <a:pt x="389974" y="911431"/>
                  </a:lnTo>
                  <a:cubicBezTo>
                    <a:pt x="389974" y="881388"/>
                    <a:pt x="375053" y="853285"/>
                    <a:pt x="350184" y="836491"/>
                  </a:cubicBezTo>
                  <a:lnTo>
                    <a:pt x="55723" y="637749"/>
                  </a:lnTo>
                  <a:cubicBezTo>
                    <a:pt x="20907" y="614203"/>
                    <a:pt x="0" y="574877"/>
                    <a:pt x="0" y="532850"/>
                  </a:cubicBezTo>
                  <a:close/>
                </a:path>
              </a:pathLst>
            </a:custGeom>
            <a:solidFill>
              <a:srgbClr val="0072CE"/>
            </a:solidFill>
            <a:ln w="834" cap="flat">
              <a:noFill/>
              <a:prstDash val="solid"/>
              <a:miter/>
            </a:ln>
          </p:spPr>
          <p:txBody>
            <a:bodyPr rtlCol="0" anchor="ctr"/>
            <a:lstStyle/>
            <a:p>
              <a:endParaRPr lang="en-EE"/>
            </a:p>
          </p:txBody>
        </p:sp>
        <p:sp>
          <p:nvSpPr>
            <p:cNvPr id="17" name="Freeform 16">
              <a:extLst>
                <a:ext uri="{FF2B5EF4-FFF2-40B4-BE49-F238E27FC236}">
                  <a16:creationId xmlns:a16="http://schemas.microsoft.com/office/drawing/2014/main" id="{A6DE87F2-9AD8-BBFA-14FC-D414709955D2}"/>
                </a:ext>
              </a:extLst>
            </p:cNvPr>
            <p:cNvSpPr/>
            <p:nvPr/>
          </p:nvSpPr>
          <p:spPr>
            <a:xfrm>
              <a:off x="6096000" y="1117600"/>
              <a:ext cx="389974" cy="911431"/>
            </a:xfrm>
            <a:custGeom>
              <a:avLst/>
              <a:gdLst>
                <a:gd name="connsiteX0" fmla="*/ 389974 w 389974"/>
                <a:gd name="connsiteY0" fmla="*/ 532850 h 911431"/>
                <a:gd name="connsiteX1" fmla="*/ 389974 w 389974"/>
                <a:gd name="connsiteY1" fmla="*/ 0 h 911431"/>
                <a:gd name="connsiteX2" fmla="*/ 350184 w 389974"/>
                <a:gd name="connsiteY2" fmla="*/ 74940 h 911431"/>
                <a:gd name="connsiteX3" fmla="*/ 55723 w 389974"/>
                <a:gd name="connsiteY3" fmla="*/ 273682 h 911431"/>
                <a:gd name="connsiteX4" fmla="*/ 0 w 389974"/>
                <a:gd name="connsiteY4" fmla="*/ 378581 h 911431"/>
                <a:gd name="connsiteX5" fmla="*/ 0 w 389974"/>
                <a:gd name="connsiteY5" fmla="*/ 911431 h 911431"/>
                <a:gd name="connsiteX6" fmla="*/ 39790 w 389974"/>
                <a:gd name="connsiteY6" fmla="*/ 836491 h 911431"/>
                <a:gd name="connsiteX7" fmla="*/ 334252 w 389974"/>
                <a:gd name="connsiteY7" fmla="*/ 637749 h 911431"/>
                <a:gd name="connsiteX8" fmla="*/ 389974 w 389974"/>
                <a:gd name="connsiteY8" fmla="*/ 532850 h 91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74" h="911431">
                  <a:moveTo>
                    <a:pt x="389974" y="532850"/>
                  </a:moveTo>
                  <a:lnTo>
                    <a:pt x="389974" y="0"/>
                  </a:lnTo>
                  <a:cubicBezTo>
                    <a:pt x="389974" y="30043"/>
                    <a:pt x="375053" y="58146"/>
                    <a:pt x="350184" y="74940"/>
                  </a:cubicBezTo>
                  <a:lnTo>
                    <a:pt x="55723" y="273682"/>
                  </a:lnTo>
                  <a:cubicBezTo>
                    <a:pt x="20907" y="297228"/>
                    <a:pt x="0" y="336470"/>
                    <a:pt x="0" y="378581"/>
                  </a:cubicBezTo>
                  <a:lnTo>
                    <a:pt x="0" y="911431"/>
                  </a:lnTo>
                  <a:cubicBezTo>
                    <a:pt x="0" y="881388"/>
                    <a:pt x="14921" y="853285"/>
                    <a:pt x="39790" y="836491"/>
                  </a:cubicBezTo>
                  <a:lnTo>
                    <a:pt x="334252" y="637749"/>
                  </a:lnTo>
                  <a:cubicBezTo>
                    <a:pt x="369068" y="614203"/>
                    <a:pt x="389974" y="574877"/>
                    <a:pt x="389974" y="532850"/>
                  </a:cubicBezTo>
                  <a:close/>
                </a:path>
              </a:pathLst>
            </a:custGeom>
            <a:solidFill>
              <a:srgbClr val="002E87"/>
            </a:solidFill>
            <a:ln w="834" cap="flat">
              <a:noFill/>
              <a:prstDash val="solid"/>
              <a:miter/>
            </a:ln>
          </p:spPr>
          <p:txBody>
            <a:bodyPr rtlCol="0" anchor="ctr"/>
            <a:lstStyle/>
            <a:p>
              <a:endParaRPr lang="en-EE"/>
            </a:p>
          </p:txBody>
        </p:sp>
      </p:grpSp>
    </p:spTree>
    <p:extLst>
      <p:ext uri="{BB962C8B-B14F-4D97-AF65-F5344CB8AC3E}">
        <p14:creationId xmlns:p14="http://schemas.microsoft.com/office/powerpoint/2010/main" val="140865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 Tiitelslaid (muster 1)">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8BBD0A14-00E8-D537-72D6-3CB7FB1BCBD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096000" y="0"/>
            <a:ext cx="12191998" cy="6857998"/>
          </a:xfrm>
          <a:prstGeom prst="rect">
            <a:avLst/>
          </a:prstGeom>
        </p:spPr>
      </p:pic>
      <p:sp>
        <p:nvSpPr>
          <p:cNvPr id="8" name="Date Placeholder 3">
            <a:extLst>
              <a:ext uri="{FF2B5EF4-FFF2-40B4-BE49-F238E27FC236}">
                <a16:creationId xmlns:a16="http://schemas.microsoft.com/office/drawing/2014/main" id="{4CCD59CF-7D0C-64E0-880A-82C337332B40}"/>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150">
                <a:solidFill>
                  <a:schemeClr val="bg1"/>
                </a:solidFill>
                <a:latin typeface="Roboto"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9" name="Footer Placeholder 4">
            <a:extLst>
              <a:ext uri="{FF2B5EF4-FFF2-40B4-BE49-F238E27FC236}">
                <a16:creationId xmlns:a16="http://schemas.microsoft.com/office/drawing/2014/main" id="{A5CFCEE8-97E1-CB35-C42B-C3ADE313F9D1}"/>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150">
                <a:solidFill>
                  <a:schemeClr val="bg1"/>
                </a:solidFill>
                <a:latin typeface="Roboto" panose="02000000000000000000" pitchFamily="2" charset="0"/>
                <a:ea typeface="Roboto" panose="02000000000000000000" pitchFamily="2" charset="0"/>
              </a:defRPr>
            </a:lvl1pPr>
          </a:lstStyle>
          <a:p>
            <a:endParaRPr lang="en-US"/>
          </a:p>
        </p:txBody>
      </p:sp>
      <p:sp>
        <p:nvSpPr>
          <p:cNvPr id="10" name="Slide Number Placeholder 5">
            <a:extLst>
              <a:ext uri="{FF2B5EF4-FFF2-40B4-BE49-F238E27FC236}">
                <a16:creationId xmlns:a16="http://schemas.microsoft.com/office/drawing/2014/main" id="{5D3182C0-473D-6E1F-0C58-59EB06781839}"/>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150">
                <a:solidFill>
                  <a:schemeClr val="bg1"/>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sp>
        <p:nvSpPr>
          <p:cNvPr id="2" name="Title 1">
            <a:extLst>
              <a:ext uri="{FF2B5EF4-FFF2-40B4-BE49-F238E27FC236}">
                <a16:creationId xmlns:a16="http://schemas.microsoft.com/office/drawing/2014/main" id="{AECAE18E-5DB3-4E58-AF78-7E74142D9A70}"/>
              </a:ext>
            </a:extLst>
          </p:cNvPr>
          <p:cNvSpPr>
            <a:spLocks noGrp="1"/>
          </p:cNvSpPr>
          <p:nvPr>
            <p:ph type="ctrTitle"/>
          </p:nvPr>
        </p:nvSpPr>
        <p:spPr>
          <a:xfrm>
            <a:off x="564115" y="1488163"/>
            <a:ext cx="4976260" cy="2387600"/>
          </a:xfrm>
        </p:spPr>
        <p:txBody>
          <a:bodyPr anchor="b"/>
          <a:lstStyle>
            <a:lvl1pPr algn="l">
              <a:defRPr sz="6000" spc="-150"/>
            </a:lvl1pPr>
          </a:lstStyle>
          <a:p>
            <a:r>
              <a:rPr lang="en-US"/>
              <a:t>Click to edit Master title style</a:t>
            </a:r>
          </a:p>
        </p:txBody>
      </p:sp>
      <p:sp>
        <p:nvSpPr>
          <p:cNvPr id="3" name="Subtitle 2">
            <a:extLst>
              <a:ext uri="{FF2B5EF4-FFF2-40B4-BE49-F238E27FC236}">
                <a16:creationId xmlns:a16="http://schemas.microsoft.com/office/drawing/2014/main" id="{8B9DC3CD-1339-4E9F-B25D-BF77B165D9B5}"/>
              </a:ext>
            </a:extLst>
          </p:cNvPr>
          <p:cNvSpPr>
            <a:spLocks noGrp="1"/>
          </p:cNvSpPr>
          <p:nvPr>
            <p:ph type="subTitle" idx="1"/>
          </p:nvPr>
        </p:nvSpPr>
        <p:spPr>
          <a:xfrm>
            <a:off x="566496" y="4141444"/>
            <a:ext cx="4976260" cy="1655762"/>
          </a:xfrm>
        </p:spPr>
        <p:txBody>
          <a:bodyPr/>
          <a:lstStyle>
            <a:lvl1pPr marL="0" indent="0" algn="l">
              <a:buNone/>
              <a:defRPr sz="2400" spc="-15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64031031"/>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 Tiitelslaid (muster 2)">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8BBD0A14-00E8-D537-72D6-3CB7FB1BCBD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096001" y="0"/>
            <a:ext cx="12191996" cy="6857998"/>
          </a:xfrm>
          <a:prstGeom prst="rect">
            <a:avLst/>
          </a:prstGeom>
        </p:spPr>
      </p:pic>
      <p:sp>
        <p:nvSpPr>
          <p:cNvPr id="8" name="Date Placeholder 3">
            <a:extLst>
              <a:ext uri="{FF2B5EF4-FFF2-40B4-BE49-F238E27FC236}">
                <a16:creationId xmlns:a16="http://schemas.microsoft.com/office/drawing/2014/main" id="{4CCD59CF-7D0C-64E0-880A-82C337332B40}"/>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150">
                <a:solidFill>
                  <a:schemeClr val="bg1"/>
                </a:solidFill>
                <a:latin typeface="Roboto"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9" name="Footer Placeholder 4">
            <a:extLst>
              <a:ext uri="{FF2B5EF4-FFF2-40B4-BE49-F238E27FC236}">
                <a16:creationId xmlns:a16="http://schemas.microsoft.com/office/drawing/2014/main" id="{A5CFCEE8-97E1-CB35-C42B-C3ADE313F9D1}"/>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150">
                <a:solidFill>
                  <a:schemeClr val="bg1"/>
                </a:solidFill>
                <a:latin typeface="Roboto" panose="02000000000000000000" pitchFamily="2" charset="0"/>
                <a:ea typeface="Roboto" panose="02000000000000000000" pitchFamily="2" charset="0"/>
              </a:defRPr>
            </a:lvl1pPr>
          </a:lstStyle>
          <a:p>
            <a:endParaRPr lang="en-US"/>
          </a:p>
        </p:txBody>
      </p:sp>
      <p:sp>
        <p:nvSpPr>
          <p:cNvPr id="10" name="Slide Number Placeholder 5">
            <a:extLst>
              <a:ext uri="{FF2B5EF4-FFF2-40B4-BE49-F238E27FC236}">
                <a16:creationId xmlns:a16="http://schemas.microsoft.com/office/drawing/2014/main" id="{5D3182C0-473D-6E1F-0C58-59EB06781839}"/>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150">
                <a:solidFill>
                  <a:schemeClr val="bg1"/>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sp>
        <p:nvSpPr>
          <p:cNvPr id="2" name="Title 1">
            <a:extLst>
              <a:ext uri="{FF2B5EF4-FFF2-40B4-BE49-F238E27FC236}">
                <a16:creationId xmlns:a16="http://schemas.microsoft.com/office/drawing/2014/main" id="{AECAE18E-5DB3-4E58-AF78-7E74142D9A70}"/>
              </a:ext>
            </a:extLst>
          </p:cNvPr>
          <p:cNvSpPr>
            <a:spLocks noGrp="1"/>
          </p:cNvSpPr>
          <p:nvPr>
            <p:ph type="ctrTitle"/>
          </p:nvPr>
        </p:nvSpPr>
        <p:spPr>
          <a:xfrm>
            <a:off x="564115" y="1488163"/>
            <a:ext cx="4976260" cy="2387600"/>
          </a:xfrm>
        </p:spPr>
        <p:txBody>
          <a:bodyPr anchor="b"/>
          <a:lstStyle>
            <a:lvl1pPr algn="l">
              <a:defRPr sz="6000" spc="-150"/>
            </a:lvl1pPr>
          </a:lstStyle>
          <a:p>
            <a:r>
              <a:rPr lang="en-US"/>
              <a:t>Click to edit Master title style</a:t>
            </a:r>
          </a:p>
        </p:txBody>
      </p:sp>
      <p:sp>
        <p:nvSpPr>
          <p:cNvPr id="3" name="Subtitle 2">
            <a:extLst>
              <a:ext uri="{FF2B5EF4-FFF2-40B4-BE49-F238E27FC236}">
                <a16:creationId xmlns:a16="http://schemas.microsoft.com/office/drawing/2014/main" id="{8B9DC3CD-1339-4E9F-B25D-BF77B165D9B5}"/>
              </a:ext>
            </a:extLst>
          </p:cNvPr>
          <p:cNvSpPr>
            <a:spLocks noGrp="1"/>
          </p:cNvSpPr>
          <p:nvPr>
            <p:ph type="subTitle" idx="1"/>
          </p:nvPr>
        </p:nvSpPr>
        <p:spPr>
          <a:xfrm>
            <a:off x="566496" y="4141444"/>
            <a:ext cx="4976260" cy="1655762"/>
          </a:xfrm>
        </p:spPr>
        <p:txBody>
          <a:bodyPr/>
          <a:lstStyle>
            <a:lvl1pPr marL="0" indent="0" algn="l">
              <a:buNone/>
              <a:defRPr sz="2400" spc="-15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3528260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ühi slai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058B40-AA88-49E2-8792-AD9C9ADFE518}"/>
              </a:ext>
            </a:extLst>
          </p:cNvPr>
          <p:cNvSpPr>
            <a:spLocks noGrp="1"/>
          </p:cNvSpPr>
          <p:nvPr>
            <p:ph type="dt" sz="half" idx="10"/>
          </p:nvPr>
        </p:nvSpPr>
        <p:spPr/>
        <p:txBody>
          <a:bodyPr wrap="square"/>
          <a:lstStyle/>
          <a:p>
            <a:fld id="{1E7498D3-B141-4230-9A6E-1165E0F2A8AF}" type="datetimeFigureOut">
              <a:rPr lang="en-US" smtClean="0"/>
              <a:t>11/17/2023</a:t>
            </a:fld>
            <a:endParaRPr lang="en-US"/>
          </a:p>
        </p:txBody>
      </p:sp>
      <p:sp>
        <p:nvSpPr>
          <p:cNvPr id="3" name="Footer Placeholder 2">
            <a:extLst>
              <a:ext uri="{FF2B5EF4-FFF2-40B4-BE49-F238E27FC236}">
                <a16:creationId xmlns:a16="http://schemas.microsoft.com/office/drawing/2014/main" id="{FD4DEA79-77BE-464E-9BE2-C1A2E3A3A0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2925FF-CAE7-40DB-81F6-64DD8222E6F1}"/>
              </a:ext>
            </a:extLst>
          </p:cNvPr>
          <p:cNvSpPr>
            <a:spLocks noGrp="1"/>
          </p:cNvSpPr>
          <p:nvPr>
            <p:ph type="sldNum" sz="quarter" idx="12"/>
          </p:nvPr>
        </p:nvSpPr>
        <p:spPr/>
        <p:txBody>
          <a:bodyPr wrap="square"/>
          <a:lstStyle/>
          <a:p>
            <a:fld id="{60449F8C-1720-47E9-9229-DBBC5A9AAC2E}" type="slidenum">
              <a:rPr lang="en-US" smtClean="0"/>
              <a:t>‹#›</a:t>
            </a:fld>
            <a:endParaRPr lang="en-US"/>
          </a:p>
        </p:txBody>
      </p:sp>
    </p:spTree>
    <p:extLst>
      <p:ext uri="{BB962C8B-B14F-4D97-AF65-F5344CB8AC3E}">
        <p14:creationId xmlns:p14="http://schemas.microsoft.com/office/powerpoint/2010/main" val="2578237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olmene jaotu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69A3DC-82A2-185E-5AB8-BD65E7BBB0E1}"/>
              </a:ext>
            </a:extLst>
          </p:cNvPr>
          <p:cNvSpPr/>
          <p:nvPr userDrawn="1"/>
        </p:nvSpPr>
        <p:spPr>
          <a:xfrm>
            <a:off x="4064000" y="0"/>
            <a:ext cx="4064000" cy="6858000"/>
          </a:xfrm>
          <a:prstGeom prst="rect">
            <a:avLst/>
          </a:prstGeom>
          <a:solidFill>
            <a:srgbClr val="002E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7" name="Rectangle 6">
            <a:extLst>
              <a:ext uri="{FF2B5EF4-FFF2-40B4-BE49-F238E27FC236}">
                <a16:creationId xmlns:a16="http://schemas.microsoft.com/office/drawing/2014/main" id="{AFAB41A4-D4E5-00BC-7747-37521F2AF173}"/>
              </a:ext>
            </a:extLst>
          </p:cNvPr>
          <p:cNvSpPr/>
          <p:nvPr userDrawn="1"/>
        </p:nvSpPr>
        <p:spPr>
          <a:xfrm>
            <a:off x="8128000" y="0"/>
            <a:ext cx="4064000" cy="6858000"/>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2" name="Date Placeholder 1">
            <a:extLst>
              <a:ext uri="{FF2B5EF4-FFF2-40B4-BE49-F238E27FC236}">
                <a16:creationId xmlns:a16="http://schemas.microsoft.com/office/drawing/2014/main" id="{92058B40-AA88-49E2-8792-AD9C9ADFE518}"/>
              </a:ext>
            </a:extLst>
          </p:cNvPr>
          <p:cNvSpPr>
            <a:spLocks noGrp="1"/>
          </p:cNvSpPr>
          <p:nvPr>
            <p:ph type="dt" sz="half" idx="10"/>
          </p:nvPr>
        </p:nvSpPr>
        <p:spPr/>
        <p:txBody>
          <a:bodyPr wrap="square"/>
          <a:lstStyle/>
          <a:p>
            <a:fld id="{1E7498D3-B141-4230-9A6E-1165E0F2A8AF}" type="datetimeFigureOut">
              <a:rPr lang="en-US" smtClean="0"/>
              <a:t>11/17/2023</a:t>
            </a:fld>
            <a:endParaRPr lang="en-US"/>
          </a:p>
        </p:txBody>
      </p:sp>
      <p:sp>
        <p:nvSpPr>
          <p:cNvPr id="3" name="Footer Placeholder 2">
            <a:extLst>
              <a:ext uri="{FF2B5EF4-FFF2-40B4-BE49-F238E27FC236}">
                <a16:creationId xmlns:a16="http://schemas.microsoft.com/office/drawing/2014/main" id="{FD4DEA79-77BE-464E-9BE2-C1A2E3A3A04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222925FF-CAE7-40DB-81F6-64DD8222E6F1}"/>
              </a:ext>
            </a:extLst>
          </p:cNvPr>
          <p:cNvSpPr>
            <a:spLocks noGrp="1"/>
          </p:cNvSpPr>
          <p:nvPr>
            <p:ph type="sldNum" sz="quarter" idx="12"/>
          </p:nvPr>
        </p:nvSpPr>
        <p:spPr/>
        <p:txBody>
          <a:bodyPr wrap="square"/>
          <a:lstStyle/>
          <a:p>
            <a:fld id="{60449F8C-1720-47E9-9229-DBBC5A9AAC2E}" type="slidenum">
              <a:rPr lang="en-US" smtClean="0"/>
              <a:t>‹#›</a:t>
            </a:fld>
            <a:endParaRPr lang="en-US"/>
          </a:p>
        </p:txBody>
      </p:sp>
      <p:sp>
        <p:nvSpPr>
          <p:cNvPr id="5" name="Rectangle 4">
            <a:extLst>
              <a:ext uri="{FF2B5EF4-FFF2-40B4-BE49-F238E27FC236}">
                <a16:creationId xmlns:a16="http://schemas.microsoft.com/office/drawing/2014/main" id="{13C6F0AE-B319-6A13-0FA7-53062F484F30}"/>
              </a:ext>
            </a:extLst>
          </p:cNvPr>
          <p:cNvSpPr/>
          <p:nvPr userDrawn="1"/>
        </p:nvSpPr>
        <p:spPr>
          <a:xfrm>
            <a:off x="0" y="0"/>
            <a:ext cx="406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13" name="Text Placeholder 12">
            <a:extLst>
              <a:ext uri="{FF2B5EF4-FFF2-40B4-BE49-F238E27FC236}">
                <a16:creationId xmlns:a16="http://schemas.microsoft.com/office/drawing/2014/main" id="{3B608D9A-C5CA-6622-C837-F89ED11B048C}"/>
              </a:ext>
            </a:extLst>
          </p:cNvPr>
          <p:cNvSpPr>
            <a:spLocks noGrp="1"/>
          </p:cNvSpPr>
          <p:nvPr>
            <p:ph type="body" sz="quarter" idx="13"/>
          </p:nvPr>
        </p:nvSpPr>
        <p:spPr>
          <a:xfrm>
            <a:off x="617537" y="2860430"/>
            <a:ext cx="2828925" cy="3117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14" name="Text Placeholder 12">
            <a:extLst>
              <a:ext uri="{FF2B5EF4-FFF2-40B4-BE49-F238E27FC236}">
                <a16:creationId xmlns:a16="http://schemas.microsoft.com/office/drawing/2014/main" id="{70EEDFAC-EE99-4787-4EBE-359B1F603E5D}"/>
              </a:ext>
            </a:extLst>
          </p:cNvPr>
          <p:cNvSpPr>
            <a:spLocks noGrp="1"/>
          </p:cNvSpPr>
          <p:nvPr>
            <p:ph type="body" sz="quarter" idx="14"/>
          </p:nvPr>
        </p:nvSpPr>
        <p:spPr>
          <a:xfrm>
            <a:off x="4681537" y="2860430"/>
            <a:ext cx="2828925" cy="3117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16" name="Text Placeholder 12">
            <a:extLst>
              <a:ext uri="{FF2B5EF4-FFF2-40B4-BE49-F238E27FC236}">
                <a16:creationId xmlns:a16="http://schemas.microsoft.com/office/drawing/2014/main" id="{E78B8870-B79E-F725-2818-0602FE99B1F2}"/>
              </a:ext>
            </a:extLst>
          </p:cNvPr>
          <p:cNvSpPr>
            <a:spLocks noGrp="1"/>
          </p:cNvSpPr>
          <p:nvPr>
            <p:ph type="body" sz="quarter" idx="15"/>
          </p:nvPr>
        </p:nvSpPr>
        <p:spPr>
          <a:xfrm>
            <a:off x="8745537" y="2860430"/>
            <a:ext cx="2828925" cy="3117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1871817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7.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8.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7.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8.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D6EAB7-21D8-476A-8A8D-EB7D40FF2D1F}"/>
              </a:ext>
            </a:extLst>
          </p:cNvPr>
          <p:cNvSpPr>
            <a:spLocks noGrp="1"/>
          </p:cNvSpPr>
          <p:nvPr>
            <p:ph type="title"/>
          </p:nvPr>
        </p:nvSpPr>
        <p:spPr>
          <a:xfrm>
            <a:off x="564114" y="1764265"/>
            <a:ext cx="11077023" cy="1325563"/>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9026EB-EFC6-45DB-9D26-2946F278276B}"/>
              </a:ext>
            </a:extLst>
          </p:cNvPr>
          <p:cNvSpPr>
            <a:spLocks noGrp="1"/>
          </p:cNvSpPr>
          <p:nvPr>
            <p:ph type="body" idx="1"/>
          </p:nvPr>
        </p:nvSpPr>
        <p:spPr>
          <a:xfrm>
            <a:off x="564115" y="3191910"/>
            <a:ext cx="11077022" cy="274796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AB3576-B2FB-4110-ACAF-2AD4426A380E}"/>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0" baseline="0">
                <a:solidFill>
                  <a:srgbClr val="002E87"/>
                </a:solidFill>
                <a:latin typeface="Roboto Condensed"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5" name="Footer Placeholder 4">
            <a:extLst>
              <a:ext uri="{FF2B5EF4-FFF2-40B4-BE49-F238E27FC236}">
                <a16:creationId xmlns:a16="http://schemas.microsoft.com/office/drawing/2014/main" id="{A688DD7A-A899-4038-BF75-24B90689A187}"/>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0" baseline="0">
                <a:solidFill>
                  <a:srgbClr val="002E87"/>
                </a:solidFill>
                <a:latin typeface="Roboto Condensed" panose="02000000000000000000" pitchFamily="2" charset="0"/>
                <a:ea typeface="Roboto" panose="02000000000000000000" pitchFamily="2" charset="0"/>
              </a:defRPr>
            </a:lvl1pPr>
          </a:lstStyle>
          <a:p>
            <a:endParaRPr lang="en-US"/>
          </a:p>
        </p:txBody>
      </p:sp>
      <p:sp>
        <p:nvSpPr>
          <p:cNvPr id="6" name="Slide Number Placeholder 5">
            <a:extLst>
              <a:ext uri="{FF2B5EF4-FFF2-40B4-BE49-F238E27FC236}">
                <a16:creationId xmlns:a16="http://schemas.microsoft.com/office/drawing/2014/main" id="{955CE84F-06EE-4C8D-951C-1A4B399504CF}"/>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0" baseline="0">
                <a:solidFill>
                  <a:srgbClr val="002E87"/>
                </a:solidFill>
                <a:latin typeface="Roboto Condensed" panose="02000000000000000000" pitchFamily="2" charset="0"/>
                <a:ea typeface="Roboto" panose="02000000000000000000" pitchFamily="2" charset="0"/>
              </a:defRPr>
            </a:lvl1pPr>
          </a:lstStyle>
          <a:p>
            <a:fld id="{60449F8C-1720-47E9-9229-DBBC5A9AAC2E}" type="slidenum">
              <a:rPr lang="en-US" smtClean="0"/>
              <a:pPr/>
              <a:t>‹#›</a:t>
            </a:fld>
            <a:endParaRPr lang="en-US"/>
          </a:p>
        </p:txBody>
      </p:sp>
      <p:pic>
        <p:nvPicPr>
          <p:cNvPr id="8" name="Graphic 7">
            <a:extLst>
              <a:ext uri="{FF2B5EF4-FFF2-40B4-BE49-F238E27FC236}">
                <a16:creationId xmlns:a16="http://schemas.microsoft.com/office/drawing/2014/main" id="{29A060D1-C3F0-8DED-1EA7-10DCA09F40D7}"/>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554972" y="391319"/>
            <a:ext cx="2315882" cy="952500"/>
          </a:xfrm>
          <a:prstGeom prst="rect">
            <a:avLst/>
          </a:prstGeom>
        </p:spPr>
      </p:pic>
    </p:spTree>
    <p:extLst>
      <p:ext uri="{BB962C8B-B14F-4D97-AF65-F5344CB8AC3E}">
        <p14:creationId xmlns:p14="http://schemas.microsoft.com/office/powerpoint/2010/main" val="285645069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spc="-150" baseline="0">
          <a:solidFill>
            <a:srgbClr val="002E87"/>
          </a:solidFill>
          <a:latin typeface="Roboto Condensed"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spc="-150" baseline="0">
          <a:solidFill>
            <a:srgbClr val="002E87"/>
          </a:solidFill>
          <a:latin typeface="Roboto Condensed"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50" baseline="0">
          <a:solidFill>
            <a:srgbClr val="002E87"/>
          </a:solidFill>
          <a:latin typeface="Roboto Condensed"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50" baseline="0">
          <a:solidFill>
            <a:srgbClr val="002E87"/>
          </a:solidFill>
          <a:latin typeface="Roboto Condensed"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50" baseline="0">
          <a:solidFill>
            <a:srgbClr val="002E87"/>
          </a:solidFill>
          <a:latin typeface="Roboto Condensed"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50" baseline="0">
          <a:solidFill>
            <a:srgbClr val="002E87"/>
          </a:solidFill>
          <a:latin typeface="Roboto Condensed"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userDrawn="1">
          <p15:clr>
            <a:srgbClr val="F26B43"/>
          </p15:clr>
        </p15:guide>
        <p15:guide id="2" orient="horz" pos="346" userDrawn="1">
          <p15:clr>
            <a:srgbClr val="F26B43"/>
          </p15:clr>
        </p15:guide>
        <p15:guide id="3" pos="7333" userDrawn="1">
          <p15:clr>
            <a:srgbClr val="F26B43"/>
          </p15:clr>
        </p15:guide>
        <p15:guide id="4" orient="horz" pos="397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D6EAB7-21D8-476A-8A8D-EB7D40FF2D1F}"/>
              </a:ext>
            </a:extLst>
          </p:cNvPr>
          <p:cNvSpPr>
            <a:spLocks noGrp="1"/>
          </p:cNvSpPr>
          <p:nvPr>
            <p:ph type="title"/>
          </p:nvPr>
        </p:nvSpPr>
        <p:spPr>
          <a:xfrm>
            <a:off x="564114" y="1764265"/>
            <a:ext cx="11077023" cy="1325563"/>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9026EB-EFC6-45DB-9D26-2946F278276B}"/>
              </a:ext>
            </a:extLst>
          </p:cNvPr>
          <p:cNvSpPr>
            <a:spLocks noGrp="1"/>
          </p:cNvSpPr>
          <p:nvPr>
            <p:ph type="body" idx="1"/>
          </p:nvPr>
        </p:nvSpPr>
        <p:spPr>
          <a:xfrm>
            <a:off x="564115" y="3191910"/>
            <a:ext cx="11077022" cy="274796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AB3576-B2FB-4110-ACAF-2AD4426A380E}"/>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0" baseline="0">
                <a:solidFill>
                  <a:srgbClr val="002E87"/>
                </a:solidFill>
                <a:latin typeface="Roboto Condensed"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5" name="Footer Placeholder 4">
            <a:extLst>
              <a:ext uri="{FF2B5EF4-FFF2-40B4-BE49-F238E27FC236}">
                <a16:creationId xmlns:a16="http://schemas.microsoft.com/office/drawing/2014/main" id="{A688DD7A-A899-4038-BF75-24B90689A187}"/>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0" baseline="0">
                <a:solidFill>
                  <a:srgbClr val="002E87"/>
                </a:solidFill>
                <a:latin typeface="Roboto Condensed" panose="02000000000000000000" pitchFamily="2" charset="0"/>
                <a:ea typeface="Roboto" panose="02000000000000000000" pitchFamily="2" charset="0"/>
              </a:defRPr>
            </a:lvl1pPr>
          </a:lstStyle>
          <a:p>
            <a:endParaRPr lang="en-US"/>
          </a:p>
        </p:txBody>
      </p:sp>
      <p:sp>
        <p:nvSpPr>
          <p:cNvPr id="6" name="Slide Number Placeholder 5">
            <a:extLst>
              <a:ext uri="{FF2B5EF4-FFF2-40B4-BE49-F238E27FC236}">
                <a16:creationId xmlns:a16="http://schemas.microsoft.com/office/drawing/2014/main" id="{955CE84F-06EE-4C8D-951C-1A4B399504CF}"/>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0" baseline="0">
                <a:solidFill>
                  <a:srgbClr val="002E87"/>
                </a:solidFill>
                <a:latin typeface="Roboto Condensed" panose="02000000000000000000" pitchFamily="2" charset="0"/>
                <a:ea typeface="Roboto" panose="02000000000000000000" pitchFamily="2" charset="0"/>
              </a:defRPr>
            </a:lvl1pPr>
          </a:lstStyle>
          <a:p>
            <a:fld id="{60449F8C-1720-47E9-9229-DBBC5A9AAC2E}" type="slidenum">
              <a:rPr lang="en-US" smtClean="0"/>
              <a:pPr/>
              <a:t>‹#›</a:t>
            </a:fld>
            <a:endParaRPr lang="en-US"/>
          </a:p>
        </p:txBody>
      </p:sp>
      <p:pic>
        <p:nvPicPr>
          <p:cNvPr id="8" name="Graphic 7">
            <a:extLst>
              <a:ext uri="{FF2B5EF4-FFF2-40B4-BE49-F238E27FC236}">
                <a16:creationId xmlns:a16="http://schemas.microsoft.com/office/drawing/2014/main" id="{29A060D1-C3F0-8DED-1EA7-10DCA09F40D7}"/>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554972" y="391319"/>
            <a:ext cx="2315882" cy="952500"/>
          </a:xfrm>
          <a:prstGeom prst="rect">
            <a:avLst/>
          </a:prstGeom>
        </p:spPr>
      </p:pic>
    </p:spTree>
    <p:extLst>
      <p:ext uri="{BB962C8B-B14F-4D97-AF65-F5344CB8AC3E}">
        <p14:creationId xmlns:p14="http://schemas.microsoft.com/office/powerpoint/2010/main" val="285645069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spc="-150" baseline="0">
          <a:solidFill>
            <a:srgbClr val="002E87"/>
          </a:solidFill>
          <a:latin typeface="Roboto Condensed"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spc="-150" baseline="0">
          <a:solidFill>
            <a:srgbClr val="002E87"/>
          </a:solidFill>
          <a:latin typeface="Roboto Condensed"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50" baseline="0">
          <a:solidFill>
            <a:srgbClr val="002E87"/>
          </a:solidFill>
          <a:latin typeface="Roboto Condensed"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50" baseline="0">
          <a:solidFill>
            <a:srgbClr val="002E87"/>
          </a:solidFill>
          <a:latin typeface="Roboto Condensed"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50" baseline="0">
          <a:solidFill>
            <a:srgbClr val="002E87"/>
          </a:solidFill>
          <a:latin typeface="Roboto Condensed"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50" baseline="0">
          <a:solidFill>
            <a:srgbClr val="002E87"/>
          </a:solidFill>
          <a:latin typeface="Roboto Condensed"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userDrawn="1">
          <p15:clr>
            <a:srgbClr val="F26B43"/>
          </p15:clr>
        </p15:guide>
        <p15:guide id="2" orient="horz" pos="346" userDrawn="1">
          <p15:clr>
            <a:srgbClr val="F26B43"/>
          </p15:clr>
        </p15:guide>
        <p15:guide id="3" pos="7333" userDrawn="1">
          <p15:clr>
            <a:srgbClr val="F26B43"/>
          </p15:clr>
        </p15:guide>
        <p15:guide id="4" orient="horz" pos="397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2E8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D6EAB7-21D8-476A-8A8D-EB7D40FF2D1F}"/>
              </a:ext>
            </a:extLst>
          </p:cNvPr>
          <p:cNvSpPr>
            <a:spLocks noGrp="1"/>
          </p:cNvSpPr>
          <p:nvPr>
            <p:ph type="title"/>
          </p:nvPr>
        </p:nvSpPr>
        <p:spPr>
          <a:xfrm>
            <a:off x="564114" y="1764265"/>
            <a:ext cx="11077023" cy="1325563"/>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9026EB-EFC6-45DB-9D26-2946F278276B}"/>
              </a:ext>
            </a:extLst>
          </p:cNvPr>
          <p:cNvSpPr>
            <a:spLocks noGrp="1"/>
          </p:cNvSpPr>
          <p:nvPr>
            <p:ph type="body" idx="1"/>
          </p:nvPr>
        </p:nvSpPr>
        <p:spPr>
          <a:xfrm>
            <a:off x="564115" y="3191910"/>
            <a:ext cx="11077022" cy="274796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AB3576-B2FB-4110-ACAF-2AD4426A380E}"/>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150" baseline="0">
                <a:solidFill>
                  <a:schemeClr val="bg1"/>
                </a:solidFill>
                <a:latin typeface="Roboto Condensed"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5" name="Footer Placeholder 4">
            <a:extLst>
              <a:ext uri="{FF2B5EF4-FFF2-40B4-BE49-F238E27FC236}">
                <a16:creationId xmlns:a16="http://schemas.microsoft.com/office/drawing/2014/main" id="{A688DD7A-A899-4038-BF75-24B90689A187}"/>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150" baseline="0">
                <a:solidFill>
                  <a:schemeClr val="bg1"/>
                </a:solidFill>
                <a:latin typeface="Roboto Condensed" panose="02000000000000000000" pitchFamily="2" charset="0"/>
                <a:ea typeface="Roboto" panose="02000000000000000000" pitchFamily="2" charset="0"/>
              </a:defRPr>
            </a:lvl1pPr>
          </a:lstStyle>
          <a:p>
            <a:endParaRPr lang="en-US"/>
          </a:p>
        </p:txBody>
      </p:sp>
      <p:sp>
        <p:nvSpPr>
          <p:cNvPr id="6" name="Slide Number Placeholder 5">
            <a:extLst>
              <a:ext uri="{FF2B5EF4-FFF2-40B4-BE49-F238E27FC236}">
                <a16:creationId xmlns:a16="http://schemas.microsoft.com/office/drawing/2014/main" id="{955CE84F-06EE-4C8D-951C-1A4B399504CF}"/>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150">
                <a:solidFill>
                  <a:schemeClr val="bg1"/>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pic>
        <p:nvPicPr>
          <p:cNvPr id="8" name="Graphic 7">
            <a:extLst>
              <a:ext uri="{FF2B5EF4-FFF2-40B4-BE49-F238E27FC236}">
                <a16:creationId xmlns:a16="http://schemas.microsoft.com/office/drawing/2014/main" id="{29A060D1-C3F0-8DED-1EA7-10DCA09F40D7}"/>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50863" y="391319"/>
            <a:ext cx="2324100" cy="952500"/>
          </a:xfrm>
          <a:prstGeom prst="rect">
            <a:avLst/>
          </a:prstGeom>
        </p:spPr>
      </p:pic>
    </p:spTree>
    <p:extLst>
      <p:ext uri="{BB962C8B-B14F-4D97-AF65-F5344CB8AC3E}">
        <p14:creationId xmlns:p14="http://schemas.microsoft.com/office/powerpoint/2010/main" val="3410911540"/>
      </p:ext>
    </p:extLst>
  </p:cSld>
  <p:clrMap bg1="lt1" tx1="dk1" bg2="lt2" tx2="dk2" accent1="accent1" accent2="accent2" accent3="accent3" accent4="accent4" accent5="accent5" accent6="accent6" hlink="hlink" folHlink="folHlink"/>
  <p:sldLayoutIdLst>
    <p:sldLayoutId id="2147483661" r:id="rId1"/>
    <p:sldLayoutId id="2147483691" r:id="rId2"/>
    <p:sldLayoutId id="2147483688" r:id="rId3"/>
    <p:sldLayoutId id="2147483684" r:id="rId4"/>
    <p:sldLayoutId id="2147483682" r:id="rId5"/>
    <p:sldLayoutId id="2147483694" r:id="rId6"/>
    <p:sldLayoutId id="2147483695" r:id="rId7"/>
    <p:sldLayoutId id="2147483667" r:id="rId8"/>
    <p:sldLayoutId id="2147483700" r:id="rId9"/>
    <p:sldLayoutId id="2147483668" r:id="rId10"/>
    <p:sldLayoutId id="2147483669" r:id="rId11"/>
  </p:sldLayoutIdLst>
  <p:txStyles>
    <p:titleStyle>
      <a:lvl1pPr algn="l" defTabSz="914400" rtl="0" eaLnBrk="1" latinLnBrk="0" hangingPunct="1">
        <a:lnSpc>
          <a:spcPct val="90000"/>
        </a:lnSpc>
        <a:spcBef>
          <a:spcPct val="0"/>
        </a:spcBef>
        <a:buNone/>
        <a:defRPr sz="4400" kern="1200" spc="-150" baseline="0">
          <a:solidFill>
            <a:schemeClr val="bg1"/>
          </a:solidFill>
          <a:latin typeface="Roboto Condensed"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spc="-150" baseline="0">
          <a:solidFill>
            <a:schemeClr val="bg1"/>
          </a:solidFill>
          <a:latin typeface="Roboto Condensed"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50" baseline="0">
          <a:solidFill>
            <a:schemeClr val="bg1"/>
          </a:solidFill>
          <a:latin typeface="Roboto Condensed"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50" baseline="0">
          <a:solidFill>
            <a:schemeClr val="bg1"/>
          </a:solidFill>
          <a:latin typeface="Roboto Condensed"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50" baseline="0">
          <a:solidFill>
            <a:schemeClr val="bg1"/>
          </a:solidFill>
          <a:latin typeface="Roboto Condensed"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50" baseline="0">
          <a:solidFill>
            <a:schemeClr val="bg1"/>
          </a:solidFill>
          <a:latin typeface="Roboto Condensed"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userDrawn="1">
          <p15:clr>
            <a:srgbClr val="F26B43"/>
          </p15:clr>
        </p15:guide>
        <p15:guide id="2" orient="horz" pos="346" userDrawn="1">
          <p15:clr>
            <a:srgbClr val="F26B43"/>
          </p15:clr>
        </p15:guide>
        <p15:guide id="3" pos="7333" userDrawn="1">
          <p15:clr>
            <a:srgbClr val="F26B43"/>
          </p15:clr>
        </p15:guide>
        <p15:guide id="4" orient="horz" pos="397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72CE"/>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D6EAB7-21D8-476A-8A8D-EB7D40FF2D1F}"/>
              </a:ext>
            </a:extLst>
          </p:cNvPr>
          <p:cNvSpPr>
            <a:spLocks noGrp="1"/>
          </p:cNvSpPr>
          <p:nvPr>
            <p:ph type="title"/>
          </p:nvPr>
        </p:nvSpPr>
        <p:spPr>
          <a:xfrm>
            <a:off x="564114" y="1764265"/>
            <a:ext cx="11077023" cy="1325563"/>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9026EB-EFC6-45DB-9D26-2946F278276B}"/>
              </a:ext>
            </a:extLst>
          </p:cNvPr>
          <p:cNvSpPr>
            <a:spLocks noGrp="1"/>
          </p:cNvSpPr>
          <p:nvPr>
            <p:ph type="body" idx="1"/>
          </p:nvPr>
        </p:nvSpPr>
        <p:spPr>
          <a:xfrm>
            <a:off x="564115" y="3191910"/>
            <a:ext cx="11077022" cy="274796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AB3576-B2FB-4110-ACAF-2AD4426A380E}"/>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150" baseline="0">
                <a:solidFill>
                  <a:schemeClr val="bg1"/>
                </a:solidFill>
                <a:latin typeface="Roboto Condensed"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5" name="Footer Placeholder 4">
            <a:extLst>
              <a:ext uri="{FF2B5EF4-FFF2-40B4-BE49-F238E27FC236}">
                <a16:creationId xmlns:a16="http://schemas.microsoft.com/office/drawing/2014/main" id="{A688DD7A-A899-4038-BF75-24B90689A187}"/>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150" baseline="0">
                <a:solidFill>
                  <a:schemeClr val="bg1"/>
                </a:solidFill>
                <a:latin typeface="Roboto Condensed" panose="02000000000000000000" pitchFamily="2" charset="0"/>
                <a:ea typeface="Roboto" panose="02000000000000000000" pitchFamily="2" charset="0"/>
              </a:defRPr>
            </a:lvl1pPr>
          </a:lstStyle>
          <a:p>
            <a:endParaRPr lang="en-US"/>
          </a:p>
        </p:txBody>
      </p:sp>
      <p:sp>
        <p:nvSpPr>
          <p:cNvPr id="6" name="Slide Number Placeholder 5">
            <a:extLst>
              <a:ext uri="{FF2B5EF4-FFF2-40B4-BE49-F238E27FC236}">
                <a16:creationId xmlns:a16="http://schemas.microsoft.com/office/drawing/2014/main" id="{955CE84F-06EE-4C8D-951C-1A4B399504CF}"/>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150">
                <a:solidFill>
                  <a:schemeClr val="bg1"/>
                </a:solidFill>
                <a:latin typeface="Roboto" panose="02000000000000000000" pitchFamily="2" charset="0"/>
                <a:ea typeface="Roboto" panose="02000000000000000000" pitchFamily="2" charset="0"/>
              </a:defRPr>
            </a:lvl1pPr>
          </a:lstStyle>
          <a:p>
            <a:fld id="{60449F8C-1720-47E9-9229-DBBC5A9AAC2E}" type="slidenum">
              <a:rPr lang="en-US" smtClean="0"/>
              <a:pPr/>
              <a:t>‹#›</a:t>
            </a:fld>
            <a:endParaRPr lang="en-US"/>
          </a:p>
        </p:txBody>
      </p:sp>
      <p:pic>
        <p:nvPicPr>
          <p:cNvPr id="8" name="Graphic 7">
            <a:extLst>
              <a:ext uri="{FF2B5EF4-FFF2-40B4-BE49-F238E27FC236}">
                <a16:creationId xmlns:a16="http://schemas.microsoft.com/office/drawing/2014/main" id="{29A060D1-C3F0-8DED-1EA7-10DCA09F40D7}"/>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50863" y="391319"/>
            <a:ext cx="2324100" cy="952500"/>
          </a:xfrm>
          <a:prstGeom prst="rect">
            <a:avLst/>
          </a:prstGeom>
        </p:spPr>
      </p:pic>
    </p:spTree>
    <p:extLst>
      <p:ext uri="{BB962C8B-B14F-4D97-AF65-F5344CB8AC3E}">
        <p14:creationId xmlns:p14="http://schemas.microsoft.com/office/powerpoint/2010/main" val="1527036675"/>
      </p:ext>
    </p:extLst>
  </p:cSld>
  <p:clrMap bg1="lt1" tx1="dk1" bg2="lt2" tx2="dk2" accent1="accent1" accent2="accent2" accent3="accent3" accent4="accent4" accent5="accent5" accent6="accent6" hlink="hlink" folHlink="folHlink"/>
  <p:sldLayoutIdLst>
    <p:sldLayoutId id="2147483671" r:id="rId1"/>
    <p:sldLayoutId id="2147483692" r:id="rId2"/>
    <p:sldLayoutId id="2147483690" r:id="rId3"/>
    <p:sldLayoutId id="2147483685" r:id="rId4"/>
    <p:sldLayoutId id="2147483683" r:id="rId5"/>
    <p:sldLayoutId id="2147483698" r:id="rId6"/>
    <p:sldLayoutId id="2147483699" r:id="rId7"/>
    <p:sldLayoutId id="2147483672" r:id="rId8"/>
    <p:sldLayoutId id="2147483701" r:id="rId9"/>
    <p:sldLayoutId id="2147483673" r:id="rId10"/>
    <p:sldLayoutId id="2147483674" r:id="rId11"/>
  </p:sldLayoutIdLst>
  <p:txStyles>
    <p:titleStyle>
      <a:lvl1pPr algn="l" defTabSz="914400" rtl="0" eaLnBrk="1" latinLnBrk="0" hangingPunct="1">
        <a:lnSpc>
          <a:spcPct val="90000"/>
        </a:lnSpc>
        <a:spcBef>
          <a:spcPct val="0"/>
        </a:spcBef>
        <a:buNone/>
        <a:defRPr sz="4400" kern="1200" spc="-150" baseline="0">
          <a:solidFill>
            <a:schemeClr val="bg1"/>
          </a:solidFill>
          <a:latin typeface="Roboto Condensed"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spc="-150" baseline="0">
          <a:solidFill>
            <a:schemeClr val="bg1"/>
          </a:solidFill>
          <a:latin typeface="Roboto Condensed"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50" baseline="0">
          <a:solidFill>
            <a:schemeClr val="bg1"/>
          </a:solidFill>
          <a:latin typeface="Roboto Condensed"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50" baseline="0">
          <a:solidFill>
            <a:schemeClr val="bg1"/>
          </a:solidFill>
          <a:latin typeface="Roboto Condensed"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50" baseline="0">
          <a:solidFill>
            <a:schemeClr val="bg1"/>
          </a:solidFill>
          <a:latin typeface="Roboto Condensed"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50" baseline="0">
          <a:solidFill>
            <a:schemeClr val="bg1"/>
          </a:solidFill>
          <a:latin typeface="Roboto Condensed"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userDrawn="1">
          <p15:clr>
            <a:srgbClr val="F26B43"/>
          </p15:clr>
        </p15:guide>
        <p15:guide id="2" orient="horz" pos="346" userDrawn="1">
          <p15:clr>
            <a:srgbClr val="F26B43"/>
          </p15:clr>
        </p15:guide>
        <p15:guide id="3" pos="7333" userDrawn="1">
          <p15:clr>
            <a:srgbClr val="F26B43"/>
          </p15:clr>
        </p15:guide>
        <p15:guide id="4" orient="horz" pos="397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D6EAB7-21D8-476A-8A8D-EB7D40FF2D1F}"/>
              </a:ext>
            </a:extLst>
          </p:cNvPr>
          <p:cNvSpPr>
            <a:spLocks noGrp="1"/>
          </p:cNvSpPr>
          <p:nvPr>
            <p:ph type="title"/>
          </p:nvPr>
        </p:nvSpPr>
        <p:spPr>
          <a:xfrm>
            <a:off x="564114" y="1764265"/>
            <a:ext cx="11077023" cy="1325563"/>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9026EB-EFC6-45DB-9D26-2946F278276B}"/>
              </a:ext>
            </a:extLst>
          </p:cNvPr>
          <p:cNvSpPr>
            <a:spLocks noGrp="1"/>
          </p:cNvSpPr>
          <p:nvPr>
            <p:ph type="body" idx="1"/>
          </p:nvPr>
        </p:nvSpPr>
        <p:spPr>
          <a:xfrm>
            <a:off x="564115" y="3191910"/>
            <a:ext cx="11077022" cy="274796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AB3576-B2FB-4110-ACAF-2AD4426A380E}"/>
              </a:ext>
            </a:extLst>
          </p:cNvPr>
          <p:cNvSpPr>
            <a:spLocks noGrp="1"/>
          </p:cNvSpPr>
          <p:nvPr>
            <p:ph type="dt" sz="half" idx="2"/>
          </p:nvPr>
        </p:nvSpPr>
        <p:spPr>
          <a:xfrm>
            <a:off x="580680" y="6325152"/>
            <a:ext cx="2743200" cy="365125"/>
          </a:xfrm>
          <a:prstGeom prst="rect">
            <a:avLst/>
          </a:prstGeom>
        </p:spPr>
        <p:txBody>
          <a:bodyPr vert="horz" lIns="0" tIns="0" rIns="0" bIns="0" rtlCol="0" anchor="t"/>
          <a:lstStyle>
            <a:lvl1pPr algn="l">
              <a:defRPr sz="1200" spc="0" baseline="0">
                <a:solidFill>
                  <a:srgbClr val="002E87"/>
                </a:solidFill>
                <a:latin typeface="Roboto Condensed" panose="02000000000000000000" pitchFamily="2" charset="0"/>
                <a:ea typeface="Roboto" panose="02000000000000000000" pitchFamily="2" charset="0"/>
              </a:defRPr>
            </a:lvl1pPr>
          </a:lstStyle>
          <a:p>
            <a:fld id="{1E7498D3-B141-4230-9A6E-1165E0F2A8AF}" type="datetimeFigureOut">
              <a:rPr lang="en-US" smtClean="0"/>
              <a:pPr/>
              <a:t>11/17/2023</a:t>
            </a:fld>
            <a:endParaRPr lang="en-US"/>
          </a:p>
        </p:txBody>
      </p:sp>
      <p:sp>
        <p:nvSpPr>
          <p:cNvPr id="5" name="Footer Placeholder 4">
            <a:extLst>
              <a:ext uri="{FF2B5EF4-FFF2-40B4-BE49-F238E27FC236}">
                <a16:creationId xmlns:a16="http://schemas.microsoft.com/office/drawing/2014/main" id="{A688DD7A-A899-4038-BF75-24B90689A187}"/>
              </a:ext>
            </a:extLst>
          </p:cNvPr>
          <p:cNvSpPr>
            <a:spLocks noGrp="1"/>
          </p:cNvSpPr>
          <p:nvPr>
            <p:ph type="ftr" sz="quarter" idx="3"/>
          </p:nvPr>
        </p:nvSpPr>
        <p:spPr>
          <a:xfrm>
            <a:off x="4053509" y="6325152"/>
            <a:ext cx="4114800" cy="365125"/>
          </a:xfrm>
          <a:prstGeom prst="rect">
            <a:avLst/>
          </a:prstGeom>
        </p:spPr>
        <p:txBody>
          <a:bodyPr vert="horz" lIns="0" tIns="0" rIns="0" bIns="0" rtlCol="0" anchor="t"/>
          <a:lstStyle>
            <a:lvl1pPr algn="ctr">
              <a:defRPr sz="1200" spc="0" baseline="0">
                <a:solidFill>
                  <a:srgbClr val="002E87"/>
                </a:solidFill>
                <a:latin typeface="Roboto Condensed" panose="02000000000000000000" pitchFamily="2" charset="0"/>
                <a:ea typeface="Roboto" panose="02000000000000000000" pitchFamily="2" charset="0"/>
              </a:defRPr>
            </a:lvl1pPr>
          </a:lstStyle>
          <a:p>
            <a:endParaRPr lang="en-US"/>
          </a:p>
        </p:txBody>
      </p:sp>
      <p:sp>
        <p:nvSpPr>
          <p:cNvPr id="6" name="Slide Number Placeholder 5">
            <a:extLst>
              <a:ext uri="{FF2B5EF4-FFF2-40B4-BE49-F238E27FC236}">
                <a16:creationId xmlns:a16="http://schemas.microsoft.com/office/drawing/2014/main" id="{955CE84F-06EE-4C8D-951C-1A4B399504CF}"/>
              </a:ext>
            </a:extLst>
          </p:cNvPr>
          <p:cNvSpPr>
            <a:spLocks noGrp="1"/>
          </p:cNvSpPr>
          <p:nvPr>
            <p:ph type="sldNum" sz="quarter" idx="4"/>
          </p:nvPr>
        </p:nvSpPr>
        <p:spPr>
          <a:xfrm>
            <a:off x="8897938" y="6325152"/>
            <a:ext cx="2743200" cy="365125"/>
          </a:xfrm>
          <a:prstGeom prst="rect">
            <a:avLst/>
          </a:prstGeom>
        </p:spPr>
        <p:txBody>
          <a:bodyPr vert="horz" lIns="0" tIns="0" rIns="0" bIns="0" rtlCol="0" anchor="t"/>
          <a:lstStyle>
            <a:lvl1pPr algn="r">
              <a:defRPr sz="1200" spc="0" baseline="0">
                <a:solidFill>
                  <a:srgbClr val="002E87"/>
                </a:solidFill>
                <a:latin typeface="Roboto Condensed" panose="02000000000000000000" pitchFamily="2" charset="0"/>
                <a:ea typeface="Roboto" panose="02000000000000000000" pitchFamily="2" charset="0"/>
              </a:defRPr>
            </a:lvl1pPr>
          </a:lstStyle>
          <a:p>
            <a:fld id="{60449F8C-1720-47E9-9229-DBBC5A9AAC2E}" type="slidenum">
              <a:rPr lang="en-US" smtClean="0"/>
              <a:pPr/>
              <a:t>‹#›</a:t>
            </a:fld>
            <a:endParaRPr lang="en-US"/>
          </a:p>
        </p:txBody>
      </p:sp>
      <p:pic>
        <p:nvPicPr>
          <p:cNvPr id="8" name="Graphic 7">
            <a:extLst>
              <a:ext uri="{FF2B5EF4-FFF2-40B4-BE49-F238E27FC236}">
                <a16:creationId xmlns:a16="http://schemas.microsoft.com/office/drawing/2014/main" id="{29A060D1-C3F0-8DED-1EA7-10DCA09F40D7}"/>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554972" y="391319"/>
            <a:ext cx="2315882" cy="952500"/>
          </a:xfrm>
          <a:prstGeom prst="rect">
            <a:avLst/>
          </a:prstGeom>
        </p:spPr>
      </p:pic>
    </p:spTree>
    <p:extLst>
      <p:ext uri="{BB962C8B-B14F-4D97-AF65-F5344CB8AC3E}">
        <p14:creationId xmlns:p14="http://schemas.microsoft.com/office/powerpoint/2010/main" val="2856450698"/>
      </p:ext>
    </p:extLst>
  </p:cSld>
  <p:clrMap bg1="lt1" tx1="dk1" bg2="lt2" tx2="dk2" accent1="accent1" accent2="accent2" accent3="accent3" accent4="accent4" accent5="accent5" accent6="accent6" hlink="hlink" folHlink="folHlink"/>
  <p:sldLayoutIdLst>
    <p:sldLayoutId id="2147483676" r:id="rId1"/>
    <p:sldLayoutId id="2147483693" r:id="rId2"/>
    <p:sldLayoutId id="2147483689" r:id="rId3"/>
    <p:sldLayoutId id="2147483686" r:id="rId4"/>
    <p:sldLayoutId id="2147483687" r:id="rId5"/>
    <p:sldLayoutId id="2147483696" r:id="rId6"/>
    <p:sldLayoutId id="2147483697" r:id="rId7"/>
    <p:sldLayoutId id="2147483677" r:id="rId8"/>
    <p:sldLayoutId id="2147483702" r:id="rId9"/>
    <p:sldLayoutId id="2147483678" r:id="rId10"/>
    <p:sldLayoutId id="2147483679" r:id="rId11"/>
  </p:sldLayoutIdLst>
  <p:txStyles>
    <p:titleStyle>
      <a:lvl1pPr algn="l" defTabSz="914400" rtl="0" eaLnBrk="1" latinLnBrk="0" hangingPunct="1">
        <a:lnSpc>
          <a:spcPct val="90000"/>
        </a:lnSpc>
        <a:spcBef>
          <a:spcPct val="0"/>
        </a:spcBef>
        <a:buNone/>
        <a:defRPr sz="4400" kern="1200" spc="-150" baseline="0">
          <a:solidFill>
            <a:srgbClr val="002E87"/>
          </a:solidFill>
          <a:latin typeface="Roboto Condensed"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spc="-150" baseline="0">
          <a:solidFill>
            <a:srgbClr val="002E87"/>
          </a:solidFill>
          <a:latin typeface="Roboto Condensed"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50" baseline="0">
          <a:solidFill>
            <a:srgbClr val="002E87"/>
          </a:solidFill>
          <a:latin typeface="Roboto Condensed"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50" baseline="0">
          <a:solidFill>
            <a:srgbClr val="002E87"/>
          </a:solidFill>
          <a:latin typeface="Roboto Condensed"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50" baseline="0">
          <a:solidFill>
            <a:srgbClr val="002E87"/>
          </a:solidFill>
          <a:latin typeface="Roboto Condensed"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50" baseline="0">
          <a:solidFill>
            <a:srgbClr val="002E87"/>
          </a:solidFill>
          <a:latin typeface="Roboto Condensed"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userDrawn="1">
          <p15:clr>
            <a:srgbClr val="F26B43"/>
          </p15:clr>
        </p15:guide>
        <p15:guide id="2" orient="horz" pos="346" userDrawn="1">
          <p15:clr>
            <a:srgbClr val="F26B43"/>
          </p15:clr>
        </p15:guide>
        <p15:guide id="3" pos="7333" userDrawn="1">
          <p15:clr>
            <a:srgbClr val="F26B43"/>
          </p15:clr>
        </p15:guide>
        <p15:guide id="4" orient="horz" pos="397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6.xml"/><Relationship Id="rId4" Type="http://schemas.openxmlformats.org/officeDocument/2006/relationships/image" Target="../media/image14.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6.xml"/><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0.xml"/><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6.xml"/><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6.xml"/><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32AD1641-91F0-64B0-86F6-1E12FBB1F37C}"/>
              </a:ext>
            </a:extLst>
          </p:cNvPr>
          <p:cNvSpPr>
            <a:spLocks noGrp="1"/>
          </p:cNvSpPr>
          <p:nvPr>
            <p:ph type="ctrTitle"/>
          </p:nvPr>
        </p:nvSpPr>
        <p:spPr/>
        <p:txBody>
          <a:bodyPr>
            <a:normAutofit/>
          </a:bodyPr>
          <a:lstStyle/>
          <a:p>
            <a:r>
              <a:rPr lang="fi-FI" sz="4000" dirty="0"/>
              <a:t>Kas </a:t>
            </a:r>
            <a:r>
              <a:rPr lang="fi-FI" sz="4000" dirty="0" err="1"/>
              <a:t>tugevatel</a:t>
            </a:r>
            <a:r>
              <a:rPr lang="fi-FI" sz="4000" dirty="0"/>
              <a:t> </a:t>
            </a:r>
            <a:r>
              <a:rPr lang="fi-FI" sz="4000" dirty="0" err="1"/>
              <a:t>juurtel</a:t>
            </a:r>
            <a:r>
              <a:rPr lang="fi-FI" sz="4000" dirty="0"/>
              <a:t> on </a:t>
            </a:r>
            <a:r>
              <a:rPr lang="fi-FI" sz="4000" dirty="0" err="1"/>
              <a:t>piisavalt</a:t>
            </a:r>
            <a:r>
              <a:rPr lang="fi-FI" sz="4000" dirty="0"/>
              <a:t> </a:t>
            </a:r>
            <a:r>
              <a:rPr lang="fi-FI" sz="4000" dirty="0" err="1"/>
              <a:t>järelkasvu</a:t>
            </a:r>
            <a:r>
              <a:rPr lang="fi-FI" sz="4000" dirty="0"/>
              <a:t>? </a:t>
            </a:r>
            <a:r>
              <a:rPr lang="fi-FI" sz="4000" dirty="0" err="1"/>
              <a:t>Õpetajapoliitika</a:t>
            </a:r>
            <a:r>
              <a:rPr lang="fi-FI" sz="4000" dirty="0"/>
              <a:t> </a:t>
            </a:r>
            <a:r>
              <a:rPr lang="fi-FI" sz="4000" dirty="0" err="1"/>
              <a:t>suundadest</a:t>
            </a:r>
            <a:r>
              <a:rPr lang="fi-FI" sz="4000" dirty="0"/>
              <a:t> </a:t>
            </a:r>
            <a:r>
              <a:rPr lang="fi-FI" sz="4000" dirty="0" err="1"/>
              <a:t>riigi</a:t>
            </a:r>
            <a:r>
              <a:rPr lang="fi-FI" sz="4000" dirty="0"/>
              <a:t> </a:t>
            </a:r>
            <a:r>
              <a:rPr lang="fi-FI" sz="4000" dirty="0" err="1"/>
              <a:t>vaates</a:t>
            </a:r>
            <a:br>
              <a:rPr lang="et-EE" sz="4000" dirty="0"/>
            </a:br>
            <a:br>
              <a:rPr lang="et-EE" sz="4000" dirty="0"/>
            </a:br>
            <a:r>
              <a:rPr lang="et-EE" sz="2400" dirty="0"/>
              <a:t>Ettekanne Eesti Võõrkeeleõpetajate Liidu 9. sügiskonverentsil  Tartus</a:t>
            </a:r>
          </a:p>
        </p:txBody>
      </p:sp>
      <p:sp>
        <p:nvSpPr>
          <p:cNvPr id="3" name="Alapealkiri 2">
            <a:extLst>
              <a:ext uri="{FF2B5EF4-FFF2-40B4-BE49-F238E27FC236}">
                <a16:creationId xmlns:a16="http://schemas.microsoft.com/office/drawing/2014/main" id="{145DA714-A291-4707-7DAC-2063A95EF498}"/>
              </a:ext>
            </a:extLst>
          </p:cNvPr>
          <p:cNvSpPr>
            <a:spLocks noGrp="1"/>
          </p:cNvSpPr>
          <p:nvPr>
            <p:ph type="subTitle" idx="1"/>
          </p:nvPr>
        </p:nvSpPr>
        <p:spPr>
          <a:xfrm>
            <a:off x="564115" y="4659604"/>
            <a:ext cx="8595125" cy="1655762"/>
          </a:xfrm>
        </p:spPr>
        <p:txBody>
          <a:bodyPr/>
          <a:lstStyle/>
          <a:p>
            <a:r>
              <a:rPr lang="et-EE" dirty="0"/>
              <a:t>17.11.2023</a:t>
            </a:r>
          </a:p>
          <a:p>
            <a:r>
              <a:rPr lang="fi-FI" dirty="0"/>
              <a:t>Liina Põld</a:t>
            </a:r>
            <a:br>
              <a:rPr lang="et-EE" dirty="0"/>
            </a:br>
            <a:r>
              <a:rPr lang="et-EE" dirty="0"/>
              <a:t>HTM üldhariduse ja </a:t>
            </a:r>
            <a:r>
              <a:rPr lang="et-EE" dirty="0" err="1"/>
              <a:t>noortepoliitika</a:t>
            </a:r>
            <a:r>
              <a:rPr lang="et-EE" dirty="0"/>
              <a:t> </a:t>
            </a:r>
            <a:r>
              <a:rPr lang="fi-FI" dirty="0" err="1"/>
              <a:t>asekantsler</a:t>
            </a:r>
            <a:br>
              <a:rPr lang="fi-FI" dirty="0"/>
            </a:br>
            <a:endParaRPr lang="et-EE" dirty="0"/>
          </a:p>
        </p:txBody>
      </p:sp>
    </p:spTree>
    <p:extLst>
      <p:ext uri="{BB962C8B-B14F-4D97-AF65-F5344CB8AC3E}">
        <p14:creationId xmlns:p14="http://schemas.microsoft.com/office/powerpoint/2010/main" val="130571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Diagramm 2">
            <a:extLst>
              <a:ext uri="{FF2B5EF4-FFF2-40B4-BE49-F238E27FC236}">
                <a16:creationId xmlns:a16="http://schemas.microsoft.com/office/drawing/2014/main" id="{4B5A705F-8732-4DFE-9486-8EE27706D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6122" y="1701800"/>
            <a:ext cx="8292871" cy="506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6905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D1E19AD7-F490-4A45-BDE1-BB29D1500C65}"/>
              </a:ext>
            </a:extLst>
          </p:cNvPr>
          <p:cNvSpPr>
            <a:spLocks noGrp="1"/>
          </p:cNvSpPr>
          <p:nvPr>
            <p:ph type="ctrTitle"/>
          </p:nvPr>
        </p:nvSpPr>
        <p:spPr>
          <a:xfrm>
            <a:off x="564116" y="1488163"/>
            <a:ext cx="9805883" cy="1255037"/>
          </a:xfrm>
        </p:spPr>
        <p:txBody>
          <a:bodyPr/>
          <a:lstStyle/>
          <a:p>
            <a:r>
              <a:rPr lang="et-EE">
                <a:latin typeface="Calibri"/>
                <a:ea typeface="Roboto Condensed"/>
                <a:cs typeface="Roboto Condensed"/>
              </a:rPr>
              <a:t>OECD analüüs 2022 „Nutikas kahanemisega kohanemine Eestis" </a:t>
            </a:r>
            <a:endParaRPr lang="en-US">
              <a:latin typeface="Calibri"/>
              <a:cs typeface="Calibri"/>
            </a:endParaRPr>
          </a:p>
        </p:txBody>
      </p:sp>
      <p:sp>
        <p:nvSpPr>
          <p:cNvPr id="3" name="Alapealkiri 2">
            <a:extLst>
              <a:ext uri="{FF2B5EF4-FFF2-40B4-BE49-F238E27FC236}">
                <a16:creationId xmlns:a16="http://schemas.microsoft.com/office/drawing/2014/main" id="{FAFA8AC8-52F2-4C37-B204-F679F0EC454A}"/>
              </a:ext>
            </a:extLst>
          </p:cNvPr>
          <p:cNvSpPr>
            <a:spLocks noGrp="1"/>
          </p:cNvSpPr>
          <p:nvPr>
            <p:ph type="subTitle" idx="1"/>
          </p:nvPr>
        </p:nvSpPr>
        <p:spPr>
          <a:xfrm>
            <a:off x="138523" y="2636165"/>
            <a:ext cx="9173988" cy="3985583"/>
          </a:xfrm>
        </p:spPr>
        <p:txBody>
          <a:bodyPr vert="horz" lIns="0" tIns="0" rIns="0" bIns="0" rtlCol="0" anchor="t">
            <a:noAutofit/>
          </a:bodyPr>
          <a:lstStyle/>
          <a:p>
            <a:pPr marL="571500" indent="-571500">
              <a:buChar char="•"/>
            </a:pPr>
            <a:r>
              <a:rPr lang="et-EE" sz="2400" dirty="0">
                <a:latin typeface="Calibri"/>
                <a:ea typeface="Roboto Condensed"/>
                <a:cs typeface="Roboto Condensed"/>
              </a:rPr>
              <a:t>Vajalik on kohanemine demograafiliste muutustega</a:t>
            </a:r>
            <a:endParaRPr lang="et-EE" sz="2400" dirty="0">
              <a:latin typeface="Calibri"/>
              <a:cs typeface="Roboto Condensed" panose="02000000000000000000" pitchFamily="2" charset="0"/>
            </a:endParaRPr>
          </a:p>
          <a:p>
            <a:pPr marL="571500" indent="-571500">
              <a:buChar char="•"/>
            </a:pPr>
            <a:r>
              <a:rPr lang="et-EE" sz="2400" dirty="0">
                <a:latin typeface="Calibri"/>
                <a:ea typeface="Roboto Condensed"/>
                <a:cs typeface="Roboto Condensed"/>
              </a:rPr>
              <a:t>Haridussektori kulud moodustavad ligi poole kõigist omavalitsuste kuludest ja see osakaal kasvab.</a:t>
            </a:r>
            <a:endParaRPr lang="et-EE" sz="2400" dirty="0">
              <a:latin typeface="Calibri"/>
              <a:cs typeface="Roboto Condensed"/>
            </a:endParaRPr>
          </a:p>
          <a:p>
            <a:pPr marL="571500" indent="-571500">
              <a:buChar char="•"/>
            </a:pPr>
            <a:r>
              <a:rPr lang="et-EE" sz="2400" dirty="0">
                <a:latin typeface="Calibri"/>
                <a:ea typeface="Roboto Condensed"/>
                <a:cs typeface="Roboto Condensed"/>
              </a:rPr>
              <a:t>Võrreldes tänaseid kulusid prognoosiga aastaks 2035, siis kulude kasv ühe maakoolis õppiva õpilase kohta on Eestis peaaegu suurim Euroopa Liidus. </a:t>
            </a:r>
            <a:endParaRPr lang="et-EE" sz="2400" dirty="0">
              <a:latin typeface="Calibri"/>
              <a:cs typeface="Roboto Condensed"/>
            </a:endParaRPr>
          </a:p>
          <a:p>
            <a:pPr marL="571500" indent="-571500">
              <a:buChar char="•"/>
            </a:pPr>
            <a:r>
              <a:rPr lang="et-EE" sz="2400" dirty="0">
                <a:latin typeface="Calibri"/>
                <a:ea typeface="Roboto Condensed"/>
                <a:cs typeface="Roboto Condensed"/>
              </a:rPr>
              <a:t>OECD soovitab omavalitsuste omavahelist koostööd haridusvõrgu kujundamisel ülemiste kooliastmete koondamiseks, et tagada maakoolides õpetajatele täiskohaga töö ning panustada rohkem ressursse alustavate õpetajate toetamisse. </a:t>
            </a:r>
            <a:endParaRPr lang="et-EE" sz="2400" dirty="0">
              <a:latin typeface="Calibri"/>
              <a:cs typeface="Roboto Condensed"/>
            </a:endParaRPr>
          </a:p>
        </p:txBody>
      </p:sp>
    </p:spTree>
    <p:extLst>
      <p:ext uri="{BB962C8B-B14F-4D97-AF65-F5344CB8AC3E}">
        <p14:creationId xmlns:p14="http://schemas.microsoft.com/office/powerpoint/2010/main" val="3161800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F7C248A-E170-972B-98D4-EA4F03E9982C}"/>
              </a:ext>
            </a:extLst>
          </p:cNvPr>
          <p:cNvSpPr txBox="1"/>
          <p:nvPr/>
        </p:nvSpPr>
        <p:spPr>
          <a:xfrm>
            <a:off x="4134005" y="399506"/>
            <a:ext cx="7514656" cy="461665"/>
          </a:xfrm>
          <a:prstGeom prst="rect">
            <a:avLst/>
          </a:prstGeom>
          <a:noFill/>
        </p:spPr>
        <p:txBody>
          <a:bodyPr wrap="square">
            <a:spAutoFit/>
          </a:bodyPr>
          <a:lstStyle/>
          <a:p>
            <a:r>
              <a:rPr lang="et-EE" sz="2400" b="1" dirty="0">
                <a:solidFill>
                  <a:schemeClr val="bg1"/>
                </a:solidFill>
              </a:rPr>
              <a:t>Võõrkeeleõpetajad riiklikus statistikas</a:t>
            </a:r>
          </a:p>
        </p:txBody>
      </p:sp>
      <p:pic>
        <p:nvPicPr>
          <p:cNvPr id="13" name="Graphic 24">
            <a:extLst>
              <a:ext uri="{FF2B5EF4-FFF2-40B4-BE49-F238E27FC236}">
                <a16:creationId xmlns:a16="http://schemas.microsoft.com/office/drawing/2014/main" id="{EF05F866-0EBB-E3BE-81A2-7B488D2651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694126" y="100712"/>
            <a:ext cx="1301230" cy="1520919"/>
          </a:xfrm>
          <a:prstGeom prst="rect">
            <a:avLst/>
          </a:prstGeom>
        </p:spPr>
      </p:pic>
      <p:graphicFrame>
        <p:nvGraphicFramePr>
          <p:cNvPr id="2" name="Tabel 1">
            <a:extLst>
              <a:ext uri="{FF2B5EF4-FFF2-40B4-BE49-F238E27FC236}">
                <a16:creationId xmlns:a16="http://schemas.microsoft.com/office/drawing/2014/main" id="{946DDC15-7F47-4DAD-8165-E2585FE651FE}"/>
              </a:ext>
            </a:extLst>
          </p:cNvPr>
          <p:cNvGraphicFramePr>
            <a:graphicFrameLocks noGrp="1"/>
          </p:cNvGraphicFramePr>
          <p:nvPr>
            <p:extLst>
              <p:ext uri="{D42A27DB-BD31-4B8C-83A1-F6EECF244321}">
                <p14:modId xmlns:p14="http://schemas.microsoft.com/office/powerpoint/2010/main" val="3449244372"/>
              </p:ext>
            </p:extLst>
          </p:nvPr>
        </p:nvGraphicFramePr>
        <p:xfrm>
          <a:off x="1921564" y="1159965"/>
          <a:ext cx="7858539" cy="5505875"/>
        </p:xfrm>
        <a:graphic>
          <a:graphicData uri="http://schemas.openxmlformats.org/drawingml/2006/table">
            <a:tbl>
              <a:tblPr firstRow="1" firstCol="1" bandRow="1">
                <a:tableStyleId>{5C22544A-7EE6-4342-B048-85BDC9FD1C3A}</a:tableStyleId>
              </a:tblPr>
              <a:tblGrid>
                <a:gridCol w="2416396">
                  <a:extLst>
                    <a:ext uri="{9D8B030D-6E8A-4147-A177-3AD203B41FA5}">
                      <a16:colId xmlns:a16="http://schemas.microsoft.com/office/drawing/2014/main" val="4198404356"/>
                    </a:ext>
                  </a:extLst>
                </a:gridCol>
                <a:gridCol w="5442143">
                  <a:extLst>
                    <a:ext uri="{9D8B030D-6E8A-4147-A177-3AD203B41FA5}">
                      <a16:colId xmlns:a16="http://schemas.microsoft.com/office/drawing/2014/main" val="4212954931"/>
                    </a:ext>
                  </a:extLst>
                </a:gridCol>
              </a:tblGrid>
              <a:tr h="497357">
                <a:tc>
                  <a:txBody>
                    <a:bodyPr/>
                    <a:lstStyle/>
                    <a:p>
                      <a:pPr algn="just">
                        <a:lnSpc>
                          <a:spcPct val="107000"/>
                        </a:lnSpc>
                        <a:spcAft>
                          <a:spcPts val="800"/>
                        </a:spcAft>
                      </a:pPr>
                      <a:r>
                        <a:rPr lang="et-EE" sz="1600" kern="0">
                          <a:effectLst/>
                        </a:rPr>
                        <a:t>Võõrkeele koondnimetus</a:t>
                      </a:r>
                      <a:endParaRPr lang="et-EE"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40053" marR="40053" marT="0" marB="0" anchor="b"/>
                </a:tc>
                <a:tc>
                  <a:txBody>
                    <a:bodyPr/>
                    <a:lstStyle/>
                    <a:p>
                      <a:pPr algn="just">
                        <a:lnSpc>
                          <a:spcPct val="107000"/>
                        </a:lnSpc>
                        <a:spcAft>
                          <a:spcPts val="800"/>
                        </a:spcAft>
                      </a:pPr>
                      <a:r>
                        <a:rPr lang="et-EE" sz="1600" kern="0">
                          <a:effectLst/>
                        </a:rPr>
                        <a:t>Aine nimetus ja jaotus kooli õppekeele alusel</a:t>
                      </a:r>
                      <a:endParaRPr lang="et-EE"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40053" marR="40053" marT="0" marB="0" anchor="b"/>
                </a:tc>
                <a:extLst>
                  <a:ext uri="{0D108BD9-81ED-4DB2-BD59-A6C34878D82A}">
                    <a16:rowId xmlns:a16="http://schemas.microsoft.com/office/drawing/2014/main" val="2546714941"/>
                  </a:ext>
                </a:extLst>
              </a:tr>
              <a:tr h="386104">
                <a:tc>
                  <a:txBody>
                    <a:bodyPr/>
                    <a:lstStyle/>
                    <a:p>
                      <a:pPr algn="just">
                        <a:lnSpc>
                          <a:spcPct val="107000"/>
                        </a:lnSpc>
                        <a:spcAft>
                          <a:spcPts val="800"/>
                        </a:spcAft>
                      </a:pPr>
                      <a:r>
                        <a:rPr lang="et-EE" sz="1600" kern="0">
                          <a:effectLst/>
                        </a:rPr>
                        <a:t>eesti keel</a:t>
                      </a:r>
                      <a:endParaRPr lang="et-EE"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40053" marR="40053" marT="0" marB="0" anchor="b"/>
                </a:tc>
                <a:tc>
                  <a:txBody>
                    <a:bodyPr/>
                    <a:lstStyle/>
                    <a:p>
                      <a:pPr algn="just">
                        <a:lnSpc>
                          <a:spcPct val="107000"/>
                        </a:lnSpc>
                        <a:spcAft>
                          <a:spcPts val="800"/>
                        </a:spcAft>
                      </a:pPr>
                      <a:r>
                        <a:rPr lang="et-EE" sz="1600" kern="0">
                          <a:effectLst/>
                        </a:rPr>
                        <a:t>eesti keel (kahe õppekeelega koolides)</a:t>
                      </a:r>
                      <a:endParaRPr lang="et-EE"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40053" marR="40053" marT="0" marB="0" anchor="b"/>
                </a:tc>
                <a:extLst>
                  <a:ext uri="{0D108BD9-81ED-4DB2-BD59-A6C34878D82A}">
                    <a16:rowId xmlns:a16="http://schemas.microsoft.com/office/drawing/2014/main" val="1742056905"/>
                  </a:ext>
                </a:extLst>
              </a:tr>
              <a:tr h="386104">
                <a:tc>
                  <a:txBody>
                    <a:bodyPr/>
                    <a:lstStyle/>
                    <a:p>
                      <a:pPr algn="just">
                        <a:lnSpc>
                          <a:spcPct val="107000"/>
                        </a:lnSpc>
                        <a:spcAft>
                          <a:spcPts val="800"/>
                        </a:spcAft>
                      </a:pPr>
                      <a:r>
                        <a:rPr lang="et-EE" sz="1600" kern="0">
                          <a:effectLst/>
                        </a:rPr>
                        <a:t>eesti keel</a:t>
                      </a:r>
                      <a:endParaRPr lang="et-EE"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40053" marR="40053" marT="0" marB="0" anchor="b"/>
                </a:tc>
                <a:tc>
                  <a:txBody>
                    <a:bodyPr/>
                    <a:lstStyle/>
                    <a:p>
                      <a:pPr algn="just">
                        <a:lnSpc>
                          <a:spcPct val="107000"/>
                        </a:lnSpc>
                        <a:spcAft>
                          <a:spcPts val="800"/>
                        </a:spcAft>
                      </a:pPr>
                      <a:r>
                        <a:rPr lang="et-EE" sz="1600" kern="0" dirty="0">
                          <a:effectLst/>
                        </a:rPr>
                        <a:t>eesti keel (võõrkeelena)</a:t>
                      </a:r>
                      <a:endParaRPr lang="et-EE"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0053" marR="40053" marT="0" marB="0" anchor="b"/>
                </a:tc>
                <a:extLst>
                  <a:ext uri="{0D108BD9-81ED-4DB2-BD59-A6C34878D82A}">
                    <a16:rowId xmlns:a16="http://schemas.microsoft.com/office/drawing/2014/main" val="3942646199"/>
                  </a:ext>
                </a:extLst>
              </a:tr>
              <a:tr h="375270">
                <a:tc>
                  <a:txBody>
                    <a:bodyPr/>
                    <a:lstStyle/>
                    <a:p>
                      <a:pPr algn="just">
                        <a:lnSpc>
                          <a:spcPct val="107000"/>
                        </a:lnSpc>
                        <a:spcAft>
                          <a:spcPts val="800"/>
                        </a:spcAft>
                      </a:pPr>
                      <a:r>
                        <a:rPr lang="et-EE" sz="1600" kern="0" dirty="0">
                          <a:effectLst/>
                        </a:rPr>
                        <a:t>eesti keel</a:t>
                      </a:r>
                      <a:endParaRPr lang="et-EE"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0053" marR="40053" marT="0" marB="0" anchor="b"/>
                </a:tc>
                <a:tc>
                  <a:txBody>
                    <a:bodyPr/>
                    <a:lstStyle/>
                    <a:p>
                      <a:pPr algn="just">
                        <a:lnSpc>
                          <a:spcPct val="107000"/>
                        </a:lnSpc>
                        <a:spcAft>
                          <a:spcPts val="800"/>
                        </a:spcAft>
                      </a:pPr>
                      <a:r>
                        <a:rPr lang="et-EE" sz="1600" kern="0" dirty="0">
                          <a:effectLst/>
                        </a:rPr>
                        <a:t>eesti keel ja kirjandus (inglise õppekeelega koolides)</a:t>
                      </a:r>
                      <a:endParaRPr lang="et-EE"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0053" marR="40053" marT="0" marB="0" anchor="b"/>
                </a:tc>
                <a:extLst>
                  <a:ext uri="{0D108BD9-81ED-4DB2-BD59-A6C34878D82A}">
                    <a16:rowId xmlns:a16="http://schemas.microsoft.com/office/drawing/2014/main" val="1349019108"/>
                  </a:ext>
                </a:extLst>
              </a:tr>
              <a:tr h="386104">
                <a:tc>
                  <a:txBody>
                    <a:bodyPr/>
                    <a:lstStyle/>
                    <a:p>
                      <a:pPr algn="just">
                        <a:lnSpc>
                          <a:spcPct val="107000"/>
                        </a:lnSpc>
                        <a:spcAft>
                          <a:spcPts val="800"/>
                        </a:spcAft>
                      </a:pPr>
                      <a:r>
                        <a:rPr lang="et-EE" sz="1600" kern="0">
                          <a:effectLst/>
                        </a:rPr>
                        <a:t>eesti keel</a:t>
                      </a:r>
                      <a:endParaRPr lang="et-EE"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40053" marR="40053" marT="0" marB="0" anchor="b"/>
                </a:tc>
                <a:tc>
                  <a:txBody>
                    <a:bodyPr/>
                    <a:lstStyle/>
                    <a:p>
                      <a:pPr algn="just">
                        <a:lnSpc>
                          <a:spcPct val="107000"/>
                        </a:lnSpc>
                        <a:spcAft>
                          <a:spcPts val="800"/>
                        </a:spcAft>
                      </a:pPr>
                      <a:r>
                        <a:rPr lang="et-EE" sz="1600" kern="0">
                          <a:effectLst/>
                        </a:rPr>
                        <a:t>eesti keel ja kirjandus (kahe õppekeelega koolides)</a:t>
                      </a:r>
                      <a:endParaRPr lang="et-EE"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40053" marR="40053" marT="0" marB="0" anchor="b"/>
                </a:tc>
                <a:extLst>
                  <a:ext uri="{0D108BD9-81ED-4DB2-BD59-A6C34878D82A}">
                    <a16:rowId xmlns:a16="http://schemas.microsoft.com/office/drawing/2014/main" val="1629270026"/>
                  </a:ext>
                </a:extLst>
              </a:tr>
              <a:tr h="386104">
                <a:tc>
                  <a:txBody>
                    <a:bodyPr/>
                    <a:lstStyle/>
                    <a:p>
                      <a:pPr algn="just">
                        <a:lnSpc>
                          <a:spcPct val="107000"/>
                        </a:lnSpc>
                        <a:spcAft>
                          <a:spcPts val="800"/>
                        </a:spcAft>
                      </a:pPr>
                      <a:r>
                        <a:rPr lang="et-EE" sz="1600" kern="0">
                          <a:effectLst/>
                        </a:rPr>
                        <a:t>eesti keel</a:t>
                      </a:r>
                      <a:endParaRPr lang="et-EE"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40053" marR="40053" marT="0" marB="0" anchor="b"/>
                </a:tc>
                <a:tc>
                  <a:txBody>
                    <a:bodyPr/>
                    <a:lstStyle/>
                    <a:p>
                      <a:pPr algn="just">
                        <a:lnSpc>
                          <a:spcPct val="107000"/>
                        </a:lnSpc>
                        <a:spcAft>
                          <a:spcPts val="800"/>
                        </a:spcAft>
                      </a:pPr>
                      <a:r>
                        <a:rPr lang="et-EE" sz="1600" kern="0">
                          <a:effectLst/>
                        </a:rPr>
                        <a:t>eesti keel ja kirjandus (vene õppekeelega koolides)</a:t>
                      </a:r>
                      <a:endParaRPr lang="et-EE"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40053" marR="40053" marT="0" marB="0" anchor="b"/>
                </a:tc>
                <a:extLst>
                  <a:ext uri="{0D108BD9-81ED-4DB2-BD59-A6C34878D82A}">
                    <a16:rowId xmlns:a16="http://schemas.microsoft.com/office/drawing/2014/main" val="1895219701"/>
                  </a:ext>
                </a:extLst>
              </a:tr>
              <a:tr h="386104">
                <a:tc>
                  <a:txBody>
                    <a:bodyPr/>
                    <a:lstStyle/>
                    <a:p>
                      <a:pPr algn="just">
                        <a:lnSpc>
                          <a:spcPct val="107000"/>
                        </a:lnSpc>
                        <a:spcAft>
                          <a:spcPts val="800"/>
                        </a:spcAft>
                      </a:pPr>
                      <a:r>
                        <a:rPr lang="et-EE" sz="1600" kern="0">
                          <a:effectLst/>
                        </a:rPr>
                        <a:t>inglise keel</a:t>
                      </a:r>
                      <a:endParaRPr lang="et-EE"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40053" marR="40053" marT="0" marB="0" anchor="b"/>
                </a:tc>
                <a:tc>
                  <a:txBody>
                    <a:bodyPr/>
                    <a:lstStyle/>
                    <a:p>
                      <a:pPr algn="just">
                        <a:lnSpc>
                          <a:spcPct val="107000"/>
                        </a:lnSpc>
                        <a:spcAft>
                          <a:spcPts val="800"/>
                        </a:spcAft>
                      </a:pPr>
                      <a:r>
                        <a:rPr lang="et-EE" sz="1600" kern="0">
                          <a:effectLst/>
                        </a:rPr>
                        <a:t>inglise keel (kahe õppekeelega koolides)</a:t>
                      </a:r>
                      <a:endParaRPr lang="et-EE"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40053" marR="40053" marT="0" marB="0" anchor="b"/>
                </a:tc>
                <a:extLst>
                  <a:ext uri="{0D108BD9-81ED-4DB2-BD59-A6C34878D82A}">
                    <a16:rowId xmlns:a16="http://schemas.microsoft.com/office/drawing/2014/main" val="3404172216"/>
                  </a:ext>
                </a:extLst>
              </a:tr>
              <a:tr h="386104">
                <a:tc>
                  <a:txBody>
                    <a:bodyPr/>
                    <a:lstStyle/>
                    <a:p>
                      <a:pPr algn="just">
                        <a:lnSpc>
                          <a:spcPct val="107000"/>
                        </a:lnSpc>
                        <a:spcAft>
                          <a:spcPts val="800"/>
                        </a:spcAft>
                      </a:pPr>
                      <a:r>
                        <a:rPr lang="et-EE" sz="1600" kern="0">
                          <a:effectLst/>
                        </a:rPr>
                        <a:t>inglise keel</a:t>
                      </a:r>
                      <a:endParaRPr lang="et-EE"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40053" marR="40053" marT="0" marB="0" anchor="b"/>
                </a:tc>
                <a:tc>
                  <a:txBody>
                    <a:bodyPr/>
                    <a:lstStyle/>
                    <a:p>
                      <a:pPr algn="just">
                        <a:lnSpc>
                          <a:spcPct val="107000"/>
                        </a:lnSpc>
                        <a:spcAft>
                          <a:spcPts val="800"/>
                        </a:spcAft>
                      </a:pPr>
                      <a:r>
                        <a:rPr lang="et-EE" sz="1600" kern="0">
                          <a:effectLst/>
                        </a:rPr>
                        <a:t>inglise keel (võõrkeelena)</a:t>
                      </a:r>
                      <a:endParaRPr lang="et-EE"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40053" marR="40053" marT="0" marB="0" anchor="b"/>
                </a:tc>
                <a:extLst>
                  <a:ext uri="{0D108BD9-81ED-4DB2-BD59-A6C34878D82A}">
                    <a16:rowId xmlns:a16="http://schemas.microsoft.com/office/drawing/2014/main" val="1961498451"/>
                  </a:ext>
                </a:extLst>
              </a:tr>
              <a:tr h="386104">
                <a:tc>
                  <a:txBody>
                    <a:bodyPr/>
                    <a:lstStyle/>
                    <a:p>
                      <a:pPr algn="just">
                        <a:lnSpc>
                          <a:spcPct val="107000"/>
                        </a:lnSpc>
                        <a:spcAft>
                          <a:spcPts val="800"/>
                        </a:spcAft>
                      </a:pPr>
                      <a:r>
                        <a:rPr lang="et-EE" sz="1600" kern="0">
                          <a:effectLst/>
                        </a:rPr>
                        <a:t>prantsuse keel</a:t>
                      </a:r>
                      <a:endParaRPr lang="et-EE"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40053" marR="40053" marT="0" marB="0" anchor="b"/>
                </a:tc>
                <a:tc>
                  <a:txBody>
                    <a:bodyPr/>
                    <a:lstStyle/>
                    <a:p>
                      <a:pPr algn="just">
                        <a:lnSpc>
                          <a:spcPct val="107000"/>
                        </a:lnSpc>
                        <a:spcAft>
                          <a:spcPts val="800"/>
                        </a:spcAft>
                      </a:pPr>
                      <a:r>
                        <a:rPr lang="et-EE" sz="1600" kern="0">
                          <a:effectLst/>
                        </a:rPr>
                        <a:t>prantsuse keel</a:t>
                      </a:r>
                      <a:endParaRPr lang="et-EE"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40053" marR="40053" marT="0" marB="0" anchor="b"/>
                </a:tc>
                <a:extLst>
                  <a:ext uri="{0D108BD9-81ED-4DB2-BD59-A6C34878D82A}">
                    <a16:rowId xmlns:a16="http://schemas.microsoft.com/office/drawing/2014/main" val="344581388"/>
                  </a:ext>
                </a:extLst>
              </a:tr>
              <a:tr h="386104">
                <a:tc>
                  <a:txBody>
                    <a:bodyPr/>
                    <a:lstStyle/>
                    <a:p>
                      <a:pPr algn="just">
                        <a:lnSpc>
                          <a:spcPct val="107000"/>
                        </a:lnSpc>
                        <a:spcAft>
                          <a:spcPts val="800"/>
                        </a:spcAft>
                      </a:pPr>
                      <a:r>
                        <a:rPr lang="et-EE" sz="1600" kern="0">
                          <a:effectLst/>
                        </a:rPr>
                        <a:t>saksa keel</a:t>
                      </a:r>
                      <a:endParaRPr lang="et-EE"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40053" marR="40053" marT="0" marB="0" anchor="b"/>
                </a:tc>
                <a:tc>
                  <a:txBody>
                    <a:bodyPr/>
                    <a:lstStyle/>
                    <a:p>
                      <a:pPr algn="just">
                        <a:lnSpc>
                          <a:spcPct val="107000"/>
                        </a:lnSpc>
                        <a:spcAft>
                          <a:spcPts val="800"/>
                        </a:spcAft>
                      </a:pPr>
                      <a:r>
                        <a:rPr lang="et-EE" sz="1600" kern="0">
                          <a:effectLst/>
                        </a:rPr>
                        <a:t>saksa keel</a:t>
                      </a:r>
                      <a:endParaRPr lang="et-EE"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40053" marR="40053" marT="0" marB="0" anchor="b"/>
                </a:tc>
                <a:extLst>
                  <a:ext uri="{0D108BD9-81ED-4DB2-BD59-A6C34878D82A}">
                    <a16:rowId xmlns:a16="http://schemas.microsoft.com/office/drawing/2014/main" val="2472604729"/>
                  </a:ext>
                </a:extLst>
              </a:tr>
              <a:tr h="386104">
                <a:tc>
                  <a:txBody>
                    <a:bodyPr/>
                    <a:lstStyle/>
                    <a:p>
                      <a:pPr algn="just">
                        <a:lnSpc>
                          <a:spcPct val="107000"/>
                        </a:lnSpc>
                        <a:spcAft>
                          <a:spcPts val="800"/>
                        </a:spcAft>
                      </a:pPr>
                      <a:r>
                        <a:rPr lang="et-EE" sz="1600" kern="0">
                          <a:effectLst/>
                        </a:rPr>
                        <a:t>vene keel</a:t>
                      </a:r>
                      <a:endParaRPr lang="et-EE"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40053" marR="40053" marT="0" marB="0" anchor="b"/>
                </a:tc>
                <a:tc>
                  <a:txBody>
                    <a:bodyPr/>
                    <a:lstStyle/>
                    <a:p>
                      <a:pPr algn="just">
                        <a:lnSpc>
                          <a:spcPct val="107000"/>
                        </a:lnSpc>
                        <a:spcAft>
                          <a:spcPts val="800"/>
                        </a:spcAft>
                      </a:pPr>
                      <a:r>
                        <a:rPr lang="et-EE" sz="1600" kern="0">
                          <a:effectLst/>
                        </a:rPr>
                        <a:t>vene keel (kahe õppekeelega koolides)</a:t>
                      </a:r>
                      <a:endParaRPr lang="et-EE"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40053" marR="40053" marT="0" marB="0" anchor="b"/>
                </a:tc>
                <a:extLst>
                  <a:ext uri="{0D108BD9-81ED-4DB2-BD59-A6C34878D82A}">
                    <a16:rowId xmlns:a16="http://schemas.microsoft.com/office/drawing/2014/main" val="2580620106"/>
                  </a:ext>
                </a:extLst>
              </a:tr>
              <a:tr h="386104">
                <a:tc>
                  <a:txBody>
                    <a:bodyPr/>
                    <a:lstStyle/>
                    <a:p>
                      <a:pPr algn="just">
                        <a:lnSpc>
                          <a:spcPct val="107000"/>
                        </a:lnSpc>
                        <a:spcAft>
                          <a:spcPts val="800"/>
                        </a:spcAft>
                      </a:pPr>
                      <a:r>
                        <a:rPr lang="et-EE" sz="1600" kern="0">
                          <a:effectLst/>
                        </a:rPr>
                        <a:t>vene keel</a:t>
                      </a:r>
                      <a:endParaRPr lang="et-EE"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40053" marR="40053" marT="0" marB="0" anchor="b"/>
                </a:tc>
                <a:tc>
                  <a:txBody>
                    <a:bodyPr/>
                    <a:lstStyle/>
                    <a:p>
                      <a:pPr algn="just">
                        <a:lnSpc>
                          <a:spcPct val="107000"/>
                        </a:lnSpc>
                        <a:spcAft>
                          <a:spcPts val="800"/>
                        </a:spcAft>
                      </a:pPr>
                      <a:r>
                        <a:rPr lang="et-EE" sz="1600" kern="0">
                          <a:effectLst/>
                        </a:rPr>
                        <a:t>vene keel (võõrkeelena)</a:t>
                      </a:r>
                      <a:endParaRPr lang="et-EE"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40053" marR="40053" marT="0" marB="0" anchor="b"/>
                </a:tc>
                <a:extLst>
                  <a:ext uri="{0D108BD9-81ED-4DB2-BD59-A6C34878D82A}">
                    <a16:rowId xmlns:a16="http://schemas.microsoft.com/office/drawing/2014/main" val="835215894"/>
                  </a:ext>
                </a:extLst>
              </a:tr>
              <a:tr h="386104">
                <a:tc>
                  <a:txBody>
                    <a:bodyPr/>
                    <a:lstStyle/>
                    <a:p>
                      <a:pPr algn="just">
                        <a:lnSpc>
                          <a:spcPct val="107000"/>
                        </a:lnSpc>
                        <a:spcAft>
                          <a:spcPts val="800"/>
                        </a:spcAft>
                      </a:pPr>
                      <a:r>
                        <a:rPr lang="et-EE" sz="1600" kern="0">
                          <a:effectLst/>
                        </a:rPr>
                        <a:t>vene keel</a:t>
                      </a:r>
                      <a:endParaRPr lang="et-EE"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40053" marR="40053" marT="0" marB="0" anchor="b"/>
                </a:tc>
                <a:tc>
                  <a:txBody>
                    <a:bodyPr/>
                    <a:lstStyle/>
                    <a:p>
                      <a:pPr algn="just">
                        <a:lnSpc>
                          <a:spcPct val="107000"/>
                        </a:lnSpc>
                        <a:spcAft>
                          <a:spcPts val="800"/>
                        </a:spcAft>
                      </a:pPr>
                      <a:r>
                        <a:rPr lang="et-EE" sz="1600" kern="0">
                          <a:effectLst/>
                        </a:rPr>
                        <a:t>vene keel ja kirjandus (eesti õppekeelega koolides)</a:t>
                      </a:r>
                      <a:endParaRPr lang="et-EE"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40053" marR="40053" marT="0" marB="0" anchor="b"/>
                </a:tc>
                <a:extLst>
                  <a:ext uri="{0D108BD9-81ED-4DB2-BD59-A6C34878D82A}">
                    <a16:rowId xmlns:a16="http://schemas.microsoft.com/office/drawing/2014/main" val="2520110699"/>
                  </a:ext>
                </a:extLst>
              </a:tr>
              <a:tr h="386104">
                <a:tc>
                  <a:txBody>
                    <a:bodyPr/>
                    <a:lstStyle/>
                    <a:p>
                      <a:pPr algn="just">
                        <a:lnSpc>
                          <a:spcPct val="107000"/>
                        </a:lnSpc>
                        <a:spcAft>
                          <a:spcPts val="800"/>
                        </a:spcAft>
                      </a:pPr>
                      <a:r>
                        <a:rPr lang="et-EE" sz="1600" kern="0" dirty="0">
                          <a:effectLst/>
                        </a:rPr>
                        <a:t>vene keel</a:t>
                      </a:r>
                      <a:endParaRPr lang="et-EE"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0053" marR="40053" marT="0" marB="0" anchor="b"/>
                </a:tc>
                <a:tc>
                  <a:txBody>
                    <a:bodyPr/>
                    <a:lstStyle/>
                    <a:p>
                      <a:pPr algn="just">
                        <a:lnSpc>
                          <a:spcPct val="107000"/>
                        </a:lnSpc>
                        <a:spcAft>
                          <a:spcPts val="800"/>
                        </a:spcAft>
                      </a:pPr>
                      <a:r>
                        <a:rPr lang="et-EE" sz="1600" kern="0" dirty="0">
                          <a:effectLst/>
                        </a:rPr>
                        <a:t>vene keel ja kirjandus (kahe õppekeelega koolides)</a:t>
                      </a:r>
                      <a:endParaRPr lang="et-EE"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0053" marR="40053" marT="0" marB="0" anchor="b"/>
                </a:tc>
                <a:extLst>
                  <a:ext uri="{0D108BD9-81ED-4DB2-BD59-A6C34878D82A}">
                    <a16:rowId xmlns:a16="http://schemas.microsoft.com/office/drawing/2014/main" val="1733115980"/>
                  </a:ext>
                </a:extLst>
              </a:tr>
            </a:tbl>
          </a:graphicData>
        </a:graphic>
      </p:graphicFrame>
    </p:spTree>
    <p:extLst>
      <p:ext uri="{BB962C8B-B14F-4D97-AF65-F5344CB8AC3E}">
        <p14:creationId xmlns:p14="http://schemas.microsoft.com/office/powerpoint/2010/main" val="3422365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pealkiri 2">
            <a:extLst>
              <a:ext uri="{FF2B5EF4-FFF2-40B4-BE49-F238E27FC236}">
                <a16:creationId xmlns:a16="http://schemas.microsoft.com/office/drawing/2014/main" id="{FAFA8AC8-52F2-4C37-B204-F679F0EC454A}"/>
              </a:ext>
            </a:extLst>
          </p:cNvPr>
          <p:cNvSpPr>
            <a:spLocks noGrp="1"/>
          </p:cNvSpPr>
          <p:nvPr>
            <p:ph type="subTitle" idx="1"/>
          </p:nvPr>
        </p:nvSpPr>
        <p:spPr>
          <a:xfrm>
            <a:off x="678873" y="2636165"/>
            <a:ext cx="8633638" cy="3985583"/>
          </a:xfrm>
        </p:spPr>
        <p:txBody>
          <a:bodyPr vert="horz" lIns="0" tIns="0" rIns="0" bIns="0" rtlCol="0" anchor="t">
            <a:noAutofit/>
          </a:bodyPr>
          <a:lstStyle/>
          <a:p>
            <a:r>
              <a:rPr lang="et-EE" sz="2400" dirty="0">
                <a:latin typeface="Calibri"/>
                <a:ea typeface="Roboto Condensed"/>
                <a:cs typeface="Roboto Condensed"/>
              </a:rPr>
              <a:t>2022/23. õa seisuga (enne B-võõrkeelte laiendamise nõuet käesoleval õppeaastal):</a:t>
            </a:r>
          </a:p>
          <a:p>
            <a:pPr marL="342900" indent="-342900">
              <a:buFont typeface="Arial" panose="020B0604020202020204" pitchFamily="34" charset="0"/>
              <a:buChar char="•"/>
            </a:pPr>
            <a:r>
              <a:rPr lang="et-EE" sz="2400" dirty="0">
                <a:latin typeface="Calibri"/>
                <a:ea typeface="Roboto Condensed"/>
                <a:cs typeface="Roboto Condensed"/>
              </a:rPr>
              <a:t>95,2% inglise keel A-võõrkeelena</a:t>
            </a:r>
          </a:p>
          <a:p>
            <a:pPr marL="342900" indent="-342900">
              <a:buFont typeface="Arial" panose="020B0604020202020204" pitchFamily="34" charset="0"/>
              <a:buChar char="•"/>
            </a:pPr>
            <a:r>
              <a:rPr lang="et-EE" sz="2400" dirty="0">
                <a:latin typeface="Calibri"/>
                <a:ea typeface="Roboto Condensed"/>
                <a:cs typeface="Roboto Condensed"/>
              </a:rPr>
              <a:t>80,4% vene keel B-võõrkeelena</a:t>
            </a:r>
          </a:p>
          <a:p>
            <a:pPr marL="342900" indent="-342900">
              <a:buFont typeface="Arial" panose="020B0604020202020204" pitchFamily="34" charset="0"/>
              <a:buChar char="•"/>
            </a:pPr>
            <a:r>
              <a:rPr lang="et-EE" sz="2400" dirty="0">
                <a:latin typeface="Calibri"/>
                <a:ea typeface="Roboto Condensed"/>
                <a:cs typeface="Roboto Condensed"/>
              </a:rPr>
              <a:t>saksa keel populaarsuselt kolmas võõrkeel (A-võõrkeelena 2,3%, B-võõrkeelena 9,5%)</a:t>
            </a:r>
          </a:p>
          <a:p>
            <a:r>
              <a:rPr lang="et-EE" sz="2400" dirty="0">
                <a:latin typeface="Calibri"/>
                <a:ea typeface="Roboto Condensed"/>
                <a:cs typeface="Roboto Condensed"/>
              </a:rPr>
              <a:t>Veel õpiti prantsuse, hispaania, soome, rootsi, itaalia, hiina, jaapani keelt, küll mitmel neist vaid väikesed õppijate arvud </a:t>
            </a:r>
          </a:p>
        </p:txBody>
      </p:sp>
    </p:spTree>
    <p:extLst>
      <p:ext uri="{BB962C8B-B14F-4D97-AF65-F5344CB8AC3E}">
        <p14:creationId xmlns:p14="http://schemas.microsoft.com/office/powerpoint/2010/main" val="27750569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DC84DA-3973-4A9E-8573-D9C5F27F0BBF}"/>
              </a:ext>
            </a:extLst>
          </p:cNvPr>
          <p:cNvSpPr txBox="1"/>
          <p:nvPr/>
        </p:nvSpPr>
        <p:spPr>
          <a:xfrm>
            <a:off x="3047999" y="836818"/>
            <a:ext cx="7527233" cy="646331"/>
          </a:xfrm>
          <a:prstGeom prst="rect">
            <a:avLst/>
          </a:prstGeom>
          <a:noFill/>
        </p:spPr>
        <p:txBody>
          <a:bodyPr wrap="square">
            <a:spAutoFit/>
          </a:bodyPr>
          <a:lstStyle/>
          <a:p>
            <a:r>
              <a:rPr lang="et-EE" sz="1800" dirty="0">
                <a:effectLst/>
                <a:latin typeface="Times New Roman" panose="02020603050405020304" pitchFamily="18" charset="0"/>
                <a:ea typeface="Calibri" panose="020F0502020204030204" pitchFamily="34" charset="0"/>
              </a:rPr>
              <a:t>Üldhariduskoolide õpetajate ja võõrkeeleõpetajate arvu muutus viimasel kümnel õppeaastal</a:t>
            </a:r>
            <a:endParaRPr lang="et-EE" b="1" dirty="0"/>
          </a:p>
        </p:txBody>
      </p:sp>
      <p:graphicFrame>
        <p:nvGraphicFramePr>
          <p:cNvPr id="4" name="Diagramm 3">
            <a:extLst>
              <a:ext uri="{FF2B5EF4-FFF2-40B4-BE49-F238E27FC236}">
                <a16:creationId xmlns:a16="http://schemas.microsoft.com/office/drawing/2014/main" id="{FB2CAB34-25A4-70EA-71F4-A33E3B9D4580}"/>
              </a:ext>
            </a:extLst>
          </p:cNvPr>
          <p:cNvGraphicFramePr/>
          <p:nvPr>
            <p:extLst>
              <p:ext uri="{D42A27DB-BD31-4B8C-83A1-F6EECF244321}">
                <p14:modId xmlns:p14="http://schemas.microsoft.com/office/powerpoint/2010/main" val="4205667482"/>
              </p:ext>
            </p:extLst>
          </p:nvPr>
        </p:nvGraphicFramePr>
        <p:xfrm>
          <a:off x="3047999" y="1929764"/>
          <a:ext cx="7527232" cy="47758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77044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DC84DA-3973-4A9E-8573-D9C5F27F0BBF}"/>
              </a:ext>
            </a:extLst>
          </p:cNvPr>
          <p:cNvSpPr txBox="1"/>
          <p:nvPr/>
        </p:nvSpPr>
        <p:spPr>
          <a:xfrm>
            <a:off x="3047999" y="836818"/>
            <a:ext cx="7527233" cy="369332"/>
          </a:xfrm>
          <a:prstGeom prst="rect">
            <a:avLst/>
          </a:prstGeom>
          <a:noFill/>
        </p:spPr>
        <p:txBody>
          <a:bodyPr wrap="square">
            <a:spAutoFit/>
          </a:bodyPr>
          <a:lstStyle/>
          <a:p>
            <a:r>
              <a:rPr lang="et-EE" sz="1800" dirty="0">
                <a:effectLst/>
                <a:latin typeface="Times New Roman" panose="02020603050405020304" pitchFamily="18" charset="0"/>
                <a:ea typeface="Calibri" panose="020F0502020204030204" pitchFamily="34" charset="0"/>
              </a:rPr>
              <a:t>Võõrkeeleõpetajate arvu muutus </a:t>
            </a:r>
            <a:r>
              <a:rPr lang="et-EE" sz="1800" dirty="0" err="1">
                <a:effectLst/>
                <a:latin typeface="Times New Roman" panose="02020603050405020304" pitchFamily="18" charset="0"/>
                <a:ea typeface="Calibri" panose="020F0502020204030204" pitchFamily="34" charset="0"/>
              </a:rPr>
              <a:t>aineti</a:t>
            </a:r>
            <a:r>
              <a:rPr lang="et-EE" sz="1800" dirty="0">
                <a:effectLst/>
                <a:latin typeface="Times New Roman" panose="02020603050405020304" pitchFamily="18" charset="0"/>
                <a:ea typeface="Calibri" panose="020F0502020204030204" pitchFamily="34" charset="0"/>
              </a:rPr>
              <a:t> viimasel kümnel õppeaastal</a:t>
            </a:r>
            <a:endParaRPr lang="et-EE" b="1" dirty="0"/>
          </a:p>
        </p:txBody>
      </p:sp>
      <p:graphicFrame>
        <p:nvGraphicFramePr>
          <p:cNvPr id="6" name="Diagramm 5">
            <a:extLst>
              <a:ext uri="{FF2B5EF4-FFF2-40B4-BE49-F238E27FC236}">
                <a16:creationId xmlns:a16="http://schemas.microsoft.com/office/drawing/2014/main" id="{3365539F-16F3-4024-9F74-4437B3465647}"/>
              </a:ext>
            </a:extLst>
          </p:cNvPr>
          <p:cNvGraphicFramePr/>
          <p:nvPr>
            <p:extLst>
              <p:ext uri="{D42A27DB-BD31-4B8C-83A1-F6EECF244321}">
                <p14:modId xmlns:p14="http://schemas.microsoft.com/office/powerpoint/2010/main" val="3816469595"/>
              </p:ext>
            </p:extLst>
          </p:nvPr>
        </p:nvGraphicFramePr>
        <p:xfrm>
          <a:off x="2920445" y="1630297"/>
          <a:ext cx="7392229" cy="47059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37583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DC84DA-3973-4A9E-8573-D9C5F27F0BBF}"/>
              </a:ext>
            </a:extLst>
          </p:cNvPr>
          <p:cNvSpPr txBox="1"/>
          <p:nvPr/>
        </p:nvSpPr>
        <p:spPr>
          <a:xfrm>
            <a:off x="3193772" y="496957"/>
            <a:ext cx="7527233" cy="646331"/>
          </a:xfrm>
          <a:prstGeom prst="rect">
            <a:avLst/>
          </a:prstGeom>
          <a:noFill/>
        </p:spPr>
        <p:txBody>
          <a:bodyPr wrap="square">
            <a:spAutoFit/>
          </a:bodyPr>
          <a:lstStyle/>
          <a:p>
            <a:r>
              <a:rPr lang="et-EE" sz="1800" dirty="0">
                <a:effectLst/>
                <a:latin typeface="Times New Roman" panose="02020603050405020304" pitchFamily="18" charset="0"/>
                <a:ea typeface="Calibri" panose="020F0502020204030204" pitchFamily="34" charset="0"/>
              </a:rPr>
              <a:t>Kvalifikatsiooninõuetele vastavate üldhariduskoolide õpetajate ja võõrkeeleõpetajate osakaalud viimasel kümnel õppeaastal</a:t>
            </a:r>
            <a:endParaRPr lang="et-EE" b="1" dirty="0"/>
          </a:p>
        </p:txBody>
      </p:sp>
      <p:graphicFrame>
        <p:nvGraphicFramePr>
          <p:cNvPr id="4" name="Diagramm 3">
            <a:extLst>
              <a:ext uri="{FF2B5EF4-FFF2-40B4-BE49-F238E27FC236}">
                <a16:creationId xmlns:a16="http://schemas.microsoft.com/office/drawing/2014/main" id="{5D6AC20B-6E19-430C-9563-B13EA2C7B5BD}"/>
              </a:ext>
            </a:extLst>
          </p:cNvPr>
          <p:cNvGraphicFramePr/>
          <p:nvPr>
            <p:extLst>
              <p:ext uri="{D42A27DB-BD31-4B8C-83A1-F6EECF244321}">
                <p14:modId xmlns:p14="http://schemas.microsoft.com/office/powerpoint/2010/main" val="2888588923"/>
              </p:ext>
            </p:extLst>
          </p:nvPr>
        </p:nvGraphicFramePr>
        <p:xfrm>
          <a:off x="1449127" y="1524000"/>
          <a:ext cx="8728543" cy="48370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93791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DC84DA-3973-4A9E-8573-D9C5F27F0BBF}"/>
              </a:ext>
            </a:extLst>
          </p:cNvPr>
          <p:cNvSpPr txBox="1"/>
          <p:nvPr/>
        </p:nvSpPr>
        <p:spPr>
          <a:xfrm>
            <a:off x="3193772" y="496957"/>
            <a:ext cx="7527233" cy="369332"/>
          </a:xfrm>
          <a:prstGeom prst="rect">
            <a:avLst/>
          </a:prstGeom>
          <a:noFill/>
        </p:spPr>
        <p:txBody>
          <a:bodyPr wrap="square">
            <a:spAutoFit/>
          </a:bodyPr>
          <a:lstStyle/>
          <a:p>
            <a:r>
              <a:rPr lang="et-EE" sz="1800" dirty="0">
                <a:effectLst/>
                <a:latin typeface="Times New Roman" panose="02020603050405020304" pitchFamily="18" charset="0"/>
                <a:ea typeface="Calibri" panose="020F0502020204030204" pitchFamily="34" charset="0"/>
              </a:rPr>
              <a:t>Võõrkeeleõpetajate osakaalud vanusjaotuse alusel viimasel kümnel õppeaastal</a:t>
            </a:r>
            <a:endParaRPr lang="et-EE" b="1" dirty="0"/>
          </a:p>
        </p:txBody>
      </p:sp>
      <p:graphicFrame>
        <p:nvGraphicFramePr>
          <p:cNvPr id="6" name="Diagramm 5">
            <a:extLst>
              <a:ext uri="{FF2B5EF4-FFF2-40B4-BE49-F238E27FC236}">
                <a16:creationId xmlns:a16="http://schemas.microsoft.com/office/drawing/2014/main" id="{87F355F2-1A4E-DA9F-3D24-DE20CE0FA7FD}"/>
              </a:ext>
            </a:extLst>
          </p:cNvPr>
          <p:cNvGraphicFramePr/>
          <p:nvPr>
            <p:extLst>
              <p:ext uri="{D42A27DB-BD31-4B8C-83A1-F6EECF244321}">
                <p14:modId xmlns:p14="http://schemas.microsoft.com/office/powerpoint/2010/main" val="269964097"/>
              </p:ext>
            </p:extLst>
          </p:nvPr>
        </p:nvGraphicFramePr>
        <p:xfrm>
          <a:off x="2040835" y="1404730"/>
          <a:ext cx="8309113" cy="52743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24019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a:extLst>
              <a:ext uri="{FF2B5EF4-FFF2-40B4-BE49-F238E27FC236}">
                <a16:creationId xmlns:a16="http://schemas.microsoft.com/office/drawing/2014/main" id="{35F4AC04-5188-4827-BE11-4C6065B92873}"/>
              </a:ext>
            </a:extLst>
          </p:cNvPr>
          <p:cNvGraphicFramePr>
            <a:graphicFrameLocks noGrp="1"/>
          </p:cNvGraphicFramePr>
          <p:nvPr>
            <p:extLst>
              <p:ext uri="{D42A27DB-BD31-4B8C-83A1-F6EECF244321}">
                <p14:modId xmlns:p14="http://schemas.microsoft.com/office/powerpoint/2010/main" val="2293167333"/>
              </p:ext>
            </p:extLst>
          </p:nvPr>
        </p:nvGraphicFramePr>
        <p:xfrm>
          <a:off x="3801979" y="352926"/>
          <a:ext cx="5563513" cy="6224329"/>
        </p:xfrm>
        <a:graphic>
          <a:graphicData uri="http://schemas.openxmlformats.org/drawingml/2006/table">
            <a:tbl>
              <a:tblPr firstRow="1" firstCol="1" bandRow="1"/>
              <a:tblGrid>
                <a:gridCol w="1869858">
                  <a:extLst>
                    <a:ext uri="{9D8B030D-6E8A-4147-A177-3AD203B41FA5}">
                      <a16:colId xmlns:a16="http://schemas.microsoft.com/office/drawing/2014/main" val="1625948063"/>
                    </a:ext>
                  </a:extLst>
                </a:gridCol>
                <a:gridCol w="738731">
                  <a:extLst>
                    <a:ext uri="{9D8B030D-6E8A-4147-A177-3AD203B41FA5}">
                      <a16:colId xmlns:a16="http://schemas.microsoft.com/office/drawing/2014/main" val="2897787409"/>
                    </a:ext>
                  </a:extLst>
                </a:gridCol>
                <a:gridCol w="738731">
                  <a:extLst>
                    <a:ext uri="{9D8B030D-6E8A-4147-A177-3AD203B41FA5}">
                      <a16:colId xmlns:a16="http://schemas.microsoft.com/office/drawing/2014/main" val="3553177143"/>
                    </a:ext>
                  </a:extLst>
                </a:gridCol>
                <a:gridCol w="738731">
                  <a:extLst>
                    <a:ext uri="{9D8B030D-6E8A-4147-A177-3AD203B41FA5}">
                      <a16:colId xmlns:a16="http://schemas.microsoft.com/office/drawing/2014/main" val="1545590261"/>
                    </a:ext>
                  </a:extLst>
                </a:gridCol>
                <a:gridCol w="738731">
                  <a:extLst>
                    <a:ext uri="{9D8B030D-6E8A-4147-A177-3AD203B41FA5}">
                      <a16:colId xmlns:a16="http://schemas.microsoft.com/office/drawing/2014/main" val="2997399562"/>
                    </a:ext>
                  </a:extLst>
                </a:gridCol>
                <a:gridCol w="738731">
                  <a:extLst>
                    <a:ext uri="{9D8B030D-6E8A-4147-A177-3AD203B41FA5}">
                      <a16:colId xmlns:a16="http://schemas.microsoft.com/office/drawing/2014/main" val="1809918323"/>
                    </a:ext>
                  </a:extLst>
                </a:gridCol>
              </a:tblGrid>
              <a:tr h="490389">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just">
                        <a:lnSpc>
                          <a:spcPct val="107000"/>
                        </a:lnSpc>
                        <a:spcAft>
                          <a:spcPts val="800"/>
                        </a:spcAft>
                      </a:pPr>
                      <a:r>
                        <a:rPr lang="et-EE" sz="1400" kern="0">
                          <a:effectLst/>
                          <a:latin typeface="Times New Roman" panose="02020603050405020304" pitchFamily="18" charset="0"/>
                          <a:ea typeface="Times New Roman" panose="02020603050405020304" pitchFamily="18" charset="0"/>
                          <a:cs typeface="Times New Roman" panose="02020603050405020304" pitchFamily="18" charset="0"/>
                        </a:rPr>
                        <a:t>Konkurss = Kandidaatide arv / Õppekohtade arv, millele konkureeriti</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t-EE"/>
                    </a:p>
                  </a:txBody>
                  <a:tcPr/>
                </a:tc>
                <a:tc hMerge="1">
                  <a:txBody>
                    <a:bodyPr/>
                    <a:lstStyle/>
                    <a:p>
                      <a:endParaRPr lang="et-EE"/>
                    </a:p>
                  </a:txBody>
                  <a:tcPr/>
                </a:tc>
                <a:tc hMerge="1">
                  <a:txBody>
                    <a:bodyPr/>
                    <a:lstStyle/>
                    <a:p>
                      <a:endParaRPr lang="et-EE"/>
                    </a:p>
                  </a:txBody>
                  <a:tcPr/>
                </a:tc>
                <a:tc hMerge="1">
                  <a:txBody>
                    <a:bodyPr/>
                    <a:lstStyle/>
                    <a:p>
                      <a:endParaRPr lang="et-EE"/>
                    </a:p>
                  </a:txBody>
                  <a:tcPr/>
                </a:tc>
                <a:extLst>
                  <a:ext uri="{0D108BD9-81ED-4DB2-BD59-A6C34878D82A}">
                    <a16:rowId xmlns:a16="http://schemas.microsoft.com/office/drawing/2014/main" val="3927101293"/>
                  </a:ext>
                </a:extLst>
              </a:tr>
              <a:tr h="490389">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Õppekava nimetus</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effectLst/>
                          <a:latin typeface="Times New Roman" panose="02020603050405020304" pitchFamily="18" charset="0"/>
                          <a:ea typeface="Times New Roman" panose="02020603050405020304" pitchFamily="18" charset="0"/>
                          <a:cs typeface="Times New Roman" panose="02020603050405020304" pitchFamily="18" charset="0"/>
                        </a:rPr>
                        <a:t>Konkurss 2019</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effectLst/>
                          <a:latin typeface="Times New Roman" panose="02020603050405020304" pitchFamily="18" charset="0"/>
                          <a:ea typeface="Times New Roman" panose="02020603050405020304" pitchFamily="18" charset="0"/>
                          <a:cs typeface="Times New Roman" panose="02020603050405020304" pitchFamily="18" charset="0"/>
                        </a:rPr>
                        <a:t>Konkurss 2020</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effectLst/>
                          <a:latin typeface="Times New Roman" panose="02020603050405020304" pitchFamily="18" charset="0"/>
                          <a:ea typeface="Times New Roman" panose="02020603050405020304" pitchFamily="18" charset="0"/>
                          <a:cs typeface="Times New Roman" panose="02020603050405020304" pitchFamily="18" charset="0"/>
                        </a:rPr>
                        <a:t>Konkurss 2021</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effectLst/>
                          <a:latin typeface="Times New Roman" panose="02020603050405020304" pitchFamily="18" charset="0"/>
                          <a:ea typeface="Times New Roman" panose="02020603050405020304" pitchFamily="18" charset="0"/>
                          <a:cs typeface="Times New Roman" panose="02020603050405020304" pitchFamily="18" charset="0"/>
                        </a:rPr>
                        <a:t>Konkurss 2022</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effectLst/>
                          <a:latin typeface="Times New Roman" panose="02020603050405020304" pitchFamily="18" charset="0"/>
                          <a:ea typeface="Times New Roman" panose="02020603050405020304" pitchFamily="18" charset="0"/>
                          <a:cs typeface="Times New Roman" panose="02020603050405020304" pitchFamily="18" charset="0"/>
                        </a:rPr>
                        <a:t>Konkurss 2023</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8855377"/>
                  </a:ext>
                </a:extLst>
              </a:tr>
              <a:tr h="254026">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Matemaatikaõpetaja</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9C0006"/>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703970171"/>
                  </a:ext>
                </a:extLst>
              </a:tr>
              <a:tr h="254026">
                <a:tc>
                  <a:txBody>
                    <a:bodyPr/>
                    <a:lstStyle/>
                    <a:p>
                      <a:pPr algn="just">
                        <a:lnSpc>
                          <a:spcPct val="107000"/>
                        </a:lnSpc>
                        <a:spcAft>
                          <a:spcPts val="800"/>
                        </a:spcAft>
                      </a:pPr>
                      <a:r>
                        <a:rPr lang="et-EE" sz="1400" b="1" i="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Mitme aine õpetaja</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b="1" i="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b="1" i="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b="1" i="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b="1" i="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2,8</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b="1" i="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7863191"/>
                  </a:ext>
                </a:extLst>
              </a:tr>
              <a:tr h="254026">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Informaatikaõpetaja</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t-EE"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9C0006"/>
                          </a:solidFill>
                          <a:effectLst/>
                          <a:latin typeface="Times New Roman" panose="02020603050405020304" pitchFamily="18" charset="0"/>
                          <a:ea typeface="Times New Roman" panose="02020603050405020304" pitchFamily="18" charset="0"/>
                          <a:cs typeface="Times New Roman" panose="02020603050405020304" pitchFamily="18" charset="0"/>
                        </a:rPr>
                        <a:t>0,7</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407009913"/>
                  </a:ext>
                </a:extLst>
              </a:tr>
              <a:tr h="490389">
                <a:tc>
                  <a:txBody>
                    <a:bodyPr/>
                    <a:lstStyle/>
                    <a:p>
                      <a:pPr algn="just">
                        <a:lnSpc>
                          <a:spcPct val="107000"/>
                        </a:lnSpc>
                        <a:spcAft>
                          <a:spcPts val="800"/>
                        </a:spcAft>
                      </a:pPr>
                      <a:r>
                        <a:rPr lang="et-EE" sz="1400" b="1" i="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Põhikooli mitme aine õpetaja</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b="1" i="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3,2</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b="1" i="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b="1" i="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b="1" i="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b="1" i="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7089948"/>
                  </a:ext>
                </a:extLst>
              </a:tr>
              <a:tr h="490389">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Matemaatika- ja informaatikaõpetaja</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0,9</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9C0006"/>
                          </a:solidFill>
                          <a:effectLst/>
                          <a:latin typeface="Times New Roman" panose="02020603050405020304" pitchFamily="18" charset="0"/>
                          <a:ea typeface="Times New Roman" panose="02020603050405020304" pitchFamily="18" charset="0"/>
                          <a:cs typeface="Times New Roman" panose="02020603050405020304" pitchFamily="18" charset="0"/>
                        </a:rPr>
                        <a:t>0,6</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073995430"/>
                  </a:ext>
                </a:extLst>
              </a:tr>
              <a:tr h="741735">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Gümnaasiumi loodusteaduslike ainete õpetaja</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9C0006"/>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572163297"/>
                  </a:ext>
                </a:extLst>
              </a:tr>
              <a:tr h="254026">
                <a:tc>
                  <a:txBody>
                    <a:bodyPr/>
                    <a:lstStyle/>
                    <a:p>
                      <a:pPr algn="just">
                        <a:lnSpc>
                          <a:spcPct val="107000"/>
                        </a:lnSpc>
                        <a:spcAft>
                          <a:spcPts val="800"/>
                        </a:spcAft>
                      </a:pPr>
                      <a:r>
                        <a:rPr lang="et-EE" sz="1400" b="1" i="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Võõrkeeleõpetaja</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b="1" i="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b="1" i="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1,9</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b="1" i="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b="1" i="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b="1" i="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7121303"/>
                  </a:ext>
                </a:extLst>
              </a:tr>
              <a:tr h="254026">
                <a:tc>
                  <a:txBody>
                    <a:bodyPr/>
                    <a:lstStyle/>
                    <a:p>
                      <a:pPr algn="just">
                        <a:lnSpc>
                          <a:spcPct val="107000"/>
                        </a:lnSpc>
                        <a:spcAft>
                          <a:spcPts val="800"/>
                        </a:spcAft>
                      </a:pPr>
                      <a:r>
                        <a:rPr lang="et-EE" sz="1400" b="1" i="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Võõrkeeleõpetaja</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b="1" i="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b="1" i="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1,9</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b="1" i="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b="1" i="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0,9</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b="1" i="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8363596"/>
                  </a:ext>
                </a:extLst>
              </a:tr>
              <a:tr h="490389">
                <a:tc>
                  <a:txBody>
                    <a:bodyPr/>
                    <a:lstStyle/>
                    <a:p>
                      <a:pPr algn="just">
                        <a:lnSpc>
                          <a:spcPct val="107000"/>
                        </a:lnSpc>
                        <a:spcAft>
                          <a:spcPts val="800"/>
                        </a:spcAft>
                      </a:pPr>
                      <a:r>
                        <a:rPr lang="et-EE" sz="1400" b="1" i="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Keeleõpetaja mitmekeelses koolis</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b="1" i="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b="1" i="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b="1" i="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2,3</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b="1" i="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b="1" i="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6265752"/>
                  </a:ext>
                </a:extLst>
              </a:tr>
              <a:tr h="254026">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Eripedagoogika</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3,7</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6,5</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7,5</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6,9</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6100"/>
                          </a:solidFill>
                          <a:effectLst/>
                          <a:latin typeface="Times New Roman" panose="02020603050405020304" pitchFamily="18" charset="0"/>
                          <a:ea typeface="Times New Roman" panose="02020603050405020304" pitchFamily="18" charset="0"/>
                          <a:cs typeface="Times New Roman" panose="02020603050405020304" pitchFamily="18" charset="0"/>
                        </a:rPr>
                        <a:t>8,1</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3420808954"/>
                  </a:ext>
                </a:extLst>
              </a:tr>
              <a:tr h="254026">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Klassiõpetaja</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4,4</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3,7</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6100"/>
                          </a:solidFill>
                          <a:effectLst/>
                          <a:latin typeface="Times New Roman" panose="02020603050405020304" pitchFamily="18" charset="0"/>
                          <a:ea typeface="Times New Roman" panose="02020603050405020304" pitchFamily="18" charset="0"/>
                          <a:cs typeface="Times New Roman" panose="02020603050405020304" pitchFamily="18" charset="0"/>
                        </a:rPr>
                        <a:t>5,1</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1981223989"/>
                  </a:ext>
                </a:extLst>
              </a:tr>
              <a:tr h="254026">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Alushariduse pedagoog</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5,2</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6,7</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10,4</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9,3</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6100"/>
                          </a:solidFill>
                          <a:effectLst/>
                          <a:latin typeface="Times New Roman" panose="02020603050405020304" pitchFamily="18" charset="0"/>
                          <a:ea typeface="Times New Roman" panose="02020603050405020304" pitchFamily="18" charset="0"/>
                          <a:cs typeface="Times New Roman" panose="02020603050405020304" pitchFamily="18" charset="0"/>
                        </a:rPr>
                        <a:t>8,1</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941088472"/>
                  </a:ext>
                </a:extLst>
              </a:tr>
              <a:tr h="490389">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Koolieelse lasteasutuse õpetaja</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5,5</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5,8</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6,7</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6100"/>
                          </a:solidFill>
                          <a:effectLst/>
                          <a:latin typeface="Times New Roman" panose="02020603050405020304" pitchFamily="18" charset="0"/>
                          <a:ea typeface="Times New Roman" panose="02020603050405020304" pitchFamily="18" charset="0"/>
                          <a:cs typeface="Times New Roman" panose="02020603050405020304" pitchFamily="18" charset="0"/>
                        </a:rPr>
                        <a:t>5,3</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2212069696"/>
                  </a:ext>
                </a:extLst>
              </a:tr>
              <a:tr h="254026">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Kutseõpetaja</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3,1</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4,5</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6100"/>
                          </a:solidFill>
                          <a:effectLst/>
                          <a:latin typeface="Times New Roman" panose="02020603050405020304" pitchFamily="18" charset="0"/>
                          <a:ea typeface="Times New Roman" panose="02020603050405020304" pitchFamily="18" charset="0"/>
                          <a:cs typeface="Times New Roman" panose="02020603050405020304" pitchFamily="18" charset="0"/>
                        </a:rPr>
                        <a:t>4,8</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2170047272"/>
                  </a:ext>
                </a:extLst>
              </a:tr>
              <a:tr h="254026">
                <a:tc>
                  <a:txBody>
                    <a:bodyPr/>
                    <a:lstStyle/>
                    <a:p>
                      <a:pPr algn="just">
                        <a:lnSpc>
                          <a:spcPct val="107000"/>
                        </a:lnSpc>
                        <a:spcAft>
                          <a:spcPts val="800"/>
                        </a:spcAft>
                      </a:pPr>
                      <a:r>
                        <a:rPr lang="et-EE"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Kaasav haridus</a:t>
                      </a:r>
                      <a:endParaRPr lang="et-EE"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t-EE" sz="1400" kern="0" dirty="0">
                          <a:solidFill>
                            <a:srgbClr val="9C0006"/>
                          </a:solidFill>
                          <a:effectLst/>
                          <a:latin typeface="Times New Roman" panose="02020603050405020304" pitchFamily="18" charset="0"/>
                          <a:ea typeface="Times New Roman" panose="02020603050405020304" pitchFamily="18" charset="0"/>
                          <a:cs typeface="Times New Roman" panose="02020603050405020304" pitchFamily="18" charset="0"/>
                        </a:rPr>
                        <a:t>0,9</a:t>
                      </a:r>
                      <a:endParaRPr lang="et-EE"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4701" marR="247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065650015"/>
                  </a:ext>
                </a:extLst>
              </a:tr>
            </a:tbl>
          </a:graphicData>
        </a:graphic>
      </p:graphicFrame>
    </p:spTree>
    <p:extLst>
      <p:ext uri="{BB962C8B-B14F-4D97-AF65-F5344CB8AC3E}">
        <p14:creationId xmlns:p14="http://schemas.microsoft.com/office/powerpoint/2010/main" val="3842036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DC84DA-3973-4A9E-8573-D9C5F27F0BBF}"/>
              </a:ext>
            </a:extLst>
          </p:cNvPr>
          <p:cNvSpPr txBox="1"/>
          <p:nvPr/>
        </p:nvSpPr>
        <p:spPr>
          <a:xfrm>
            <a:off x="3193772" y="496957"/>
            <a:ext cx="7527233" cy="369332"/>
          </a:xfrm>
          <a:prstGeom prst="rect">
            <a:avLst/>
          </a:prstGeom>
          <a:noFill/>
        </p:spPr>
        <p:txBody>
          <a:bodyPr wrap="square">
            <a:spAutoFit/>
          </a:bodyPr>
          <a:lstStyle/>
          <a:p>
            <a:r>
              <a:rPr lang="et-EE" sz="1800" dirty="0">
                <a:effectLst/>
                <a:latin typeface="Times New Roman" panose="02020603050405020304" pitchFamily="18" charset="0"/>
                <a:ea typeface="Calibri" panose="020F0502020204030204" pitchFamily="34" charset="0"/>
              </a:rPr>
              <a:t>Ülikoolidesse vastuvõtt</a:t>
            </a:r>
            <a:endParaRPr lang="et-EE" b="1" dirty="0"/>
          </a:p>
        </p:txBody>
      </p:sp>
      <p:graphicFrame>
        <p:nvGraphicFramePr>
          <p:cNvPr id="4" name="Diagramm 3">
            <a:extLst>
              <a:ext uri="{FF2B5EF4-FFF2-40B4-BE49-F238E27FC236}">
                <a16:creationId xmlns:a16="http://schemas.microsoft.com/office/drawing/2014/main" id="{A2AD7048-591A-86C8-2370-4672DC25DE1D}"/>
              </a:ext>
            </a:extLst>
          </p:cNvPr>
          <p:cNvGraphicFramePr/>
          <p:nvPr>
            <p:extLst>
              <p:ext uri="{D42A27DB-BD31-4B8C-83A1-F6EECF244321}">
                <p14:modId xmlns:p14="http://schemas.microsoft.com/office/powerpoint/2010/main" val="1568825752"/>
              </p:ext>
            </p:extLst>
          </p:nvPr>
        </p:nvGraphicFramePr>
        <p:xfrm>
          <a:off x="2355273" y="1205345"/>
          <a:ext cx="7730836" cy="51556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05027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F7C248A-E170-972B-98D4-EA4F03E9982C}"/>
              </a:ext>
            </a:extLst>
          </p:cNvPr>
          <p:cNvSpPr txBox="1"/>
          <p:nvPr/>
        </p:nvSpPr>
        <p:spPr>
          <a:xfrm>
            <a:off x="1192022" y="1745794"/>
            <a:ext cx="5456905" cy="461665"/>
          </a:xfrm>
          <a:prstGeom prst="rect">
            <a:avLst/>
          </a:prstGeom>
          <a:noFill/>
        </p:spPr>
        <p:txBody>
          <a:bodyPr wrap="square">
            <a:spAutoFit/>
          </a:bodyPr>
          <a:lstStyle/>
          <a:p>
            <a:r>
              <a:rPr lang="et-EE" sz="2400" b="1" dirty="0">
                <a:solidFill>
                  <a:schemeClr val="bg1"/>
                </a:solidFill>
              </a:rPr>
              <a:t>Eesti keele arengukava 2021–2035</a:t>
            </a:r>
          </a:p>
        </p:txBody>
      </p:sp>
      <p:sp>
        <p:nvSpPr>
          <p:cNvPr id="12" name="TextBox 11">
            <a:extLst>
              <a:ext uri="{FF2B5EF4-FFF2-40B4-BE49-F238E27FC236}">
                <a16:creationId xmlns:a16="http://schemas.microsoft.com/office/drawing/2014/main" id="{2985751B-791F-0E86-B323-B2AFF452F5E9}"/>
              </a:ext>
            </a:extLst>
          </p:cNvPr>
          <p:cNvSpPr txBox="1"/>
          <p:nvPr/>
        </p:nvSpPr>
        <p:spPr>
          <a:xfrm>
            <a:off x="1192022" y="2793287"/>
            <a:ext cx="10038230" cy="1569660"/>
          </a:xfrm>
          <a:prstGeom prst="rect">
            <a:avLst/>
          </a:prstGeom>
          <a:noFill/>
        </p:spPr>
        <p:txBody>
          <a:bodyPr wrap="square">
            <a:spAutoFit/>
          </a:bodyPr>
          <a:lstStyle/>
          <a:p>
            <a:r>
              <a:rPr lang="et-EE" sz="2400" b="1" dirty="0">
                <a:solidFill>
                  <a:schemeClr val="bg1"/>
                </a:solidFill>
              </a:rPr>
              <a:t>Strateegilise eesmärk 3: </a:t>
            </a:r>
            <a:r>
              <a:rPr lang="et-EE" sz="2400" dirty="0">
                <a:solidFill>
                  <a:schemeClr val="bg1"/>
                </a:solidFill>
              </a:rPr>
              <a:t>Kõik Eesti elanikud valdavad eesti keelt ja väärtustavad teiste keelte oskust.</a:t>
            </a:r>
          </a:p>
          <a:p>
            <a:r>
              <a:rPr lang="et-EE" sz="2400" dirty="0">
                <a:solidFill>
                  <a:schemeClr val="bg1"/>
                </a:solidFill>
              </a:rPr>
              <a:t>Kvaliteetne võõrkeeleõpetus tagab, et iga eestimaalane valdab peale emakeele veel vähemalt kaht keelt.</a:t>
            </a:r>
          </a:p>
        </p:txBody>
      </p:sp>
      <p:pic>
        <p:nvPicPr>
          <p:cNvPr id="13" name="Graphic 24">
            <a:extLst>
              <a:ext uri="{FF2B5EF4-FFF2-40B4-BE49-F238E27FC236}">
                <a16:creationId xmlns:a16="http://schemas.microsoft.com/office/drawing/2014/main" id="{EF05F866-0EBB-E3BE-81A2-7B488D2651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694126" y="100712"/>
            <a:ext cx="1301230" cy="1520919"/>
          </a:xfrm>
          <a:prstGeom prst="rect">
            <a:avLst/>
          </a:prstGeom>
        </p:spPr>
      </p:pic>
    </p:spTree>
    <p:extLst>
      <p:ext uri="{BB962C8B-B14F-4D97-AF65-F5344CB8AC3E}">
        <p14:creationId xmlns:p14="http://schemas.microsoft.com/office/powerpoint/2010/main" val="2692890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DC84DA-3973-4A9E-8573-D9C5F27F0BBF}"/>
              </a:ext>
            </a:extLst>
          </p:cNvPr>
          <p:cNvSpPr txBox="1"/>
          <p:nvPr/>
        </p:nvSpPr>
        <p:spPr>
          <a:xfrm>
            <a:off x="3193772" y="496957"/>
            <a:ext cx="7527233" cy="369332"/>
          </a:xfrm>
          <a:prstGeom prst="rect">
            <a:avLst/>
          </a:prstGeom>
          <a:noFill/>
        </p:spPr>
        <p:txBody>
          <a:bodyPr wrap="square">
            <a:spAutoFit/>
          </a:bodyPr>
          <a:lstStyle/>
          <a:p>
            <a:r>
              <a:rPr lang="et-EE" sz="1800" dirty="0">
                <a:effectLst/>
                <a:latin typeface="Times New Roman" panose="02020603050405020304" pitchFamily="18" charset="0"/>
                <a:ea typeface="Calibri" panose="020F0502020204030204" pitchFamily="34" charset="0"/>
              </a:rPr>
              <a:t>Õpetajakoolituse ja võõrkeeleõpetajate koolituse õppekavade üliõpilaste </a:t>
            </a:r>
            <a:endParaRPr lang="et-EE" b="1" dirty="0"/>
          </a:p>
        </p:txBody>
      </p:sp>
      <p:graphicFrame>
        <p:nvGraphicFramePr>
          <p:cNvPr id="6" name="Diagramm 5">
            <a:extLst>
              <a:ext uri="{FF2B5EF4-FFF2-40B4-BE49-F238E27FC236}">
                <a16:creationId xmlns:a16="http://schemas.microsoft.com/office/drawing/2014/main" id="{E3956B76-E74E-5540-EC57-7F7521F21F3E}"/>
              </a:ext>
            </a:extLst>
          </p:cNvPr>
          <p:cNvGraphicFramePr/>
          <p:nvPr>
            <p:extLst>
              <p:ext uri="{D42A27DB-BD31-4B8C-83A1-F6EECF244321}">
                <p14:modId xmlns:p14="http://schemas.microsoft.com/office/powerpoint/2010/main" val="3402611593"/>
              </p:ext>
            </p:extLst>
          </p:nvPr>
        </p:nvGraphicFramePr>
        <p:xfrm>
          <a:off x="2272145" y="1191491"/>
          <a:ext cx="8326582" cy="54863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28636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DC84DA-3973-4A9E-8573-D9C5F27F0BBF}"/>
              </a:ext>
            </a:extLst>
          </p:cNvPr>
          <p:cNvSpPr txBox="1"/>
          <p:nvPr/>
        </p:nvSpPr>
        <p:spPr>
          <a:xfrm>
            <a:off x="3193772" y="496957"/>
            <a:ext cx="7527233" cy="369332"/>
          </a:xfrm>
          <a:prstGeom prst="rect">
            <a:avLst/>
          </a:prstGeom>
          <a:noFill/>
        </p:spPr>
        <p:txBody>
          <a:bodyPr wrap="square">
            <a:spAutoFit/>
          </a:bodyPr>
          <a:lstStyle/>
          <a:p>
            <a:r>
              <a:rPr lang="et-EE" sz="1800" dirty="0">
                <a:effectLst/>
                <a:latin typeface="Times New Roman" panose="02020603050405020304" pitchFamily="18" charset="0"/>
                <a:ea typeface="Calibri" panose="020F0502020204030204" pitchFamily="34" charset="0"/>
              </a:rPr>
              <a:t>Õpetajakoolituse ja võõrkeeleõpetajate koolituse õppekavade lõpetanud</a:t>
            </a:r>
            <a:endParaRPr lang="et-EE" b="1" dirty="0"/>
          </a:p>
        </p:txBody>
      </p:sp>
      <p:graphicFrame>
        <p:nvGraphicFramePr>
          <p:cNvPr id="4" name="Diagramm 3">
            <a:extLst>
              <a:ext uri="{FF2B5EF4-FFF2-40B4-BE49-F238E27FC236}">
                <a16:creationId xmlns:a16="http://schemas.microsoft.com/office/drawing/2014/main" id="{F5FC7331-D442-AE2E-B928-194DA07E9352}"/>
              </a:ext>
            </a:extLst>
          </p:cNvPr>
          <p:cNvGraphicFramePr/>
          <p:nvPr>
            <p:extLst>
              <p:ext uri="{D42A27DB-BD31-4B8C-83A1-F6EECF244321}">
                <p14:modId xmlns:p14="http://schemas.microsoft.com/office/powerpoint/2010/main" val="965794059"/>
              </p:ext>
            </p:extLst>
          </p:nvPr>
        </p:nvGraphicFramePr>
        <p:xfrm>
          <a:off x="1773382" y="1149927"/>
          <a:ext cx="8575963" cy="50014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96450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DC84DA-3973-4A9E-8573-D9C5F27F0BBF}"/>
              </a:ext>
            </a:extLst>
          </p:cNvPr>
          <p:cNvSpPr txBox="1"/>
          <p:nvPr/>
        </p:nvSpPr>
        <p:spPr>
          <a:xfrm>
            <a:off x="3193772" y="496957"/>
            <a:ext cx="7527233" cy="646331"/>
          </a:xfrm>
          <a:prstGeom prst="rect">
            <a:avLst/>
          </a:prstGeom>
          <a:noFill/>
        </p:spPr>
        <p:txBody>
          <a:bodyPr wrap="square">
            <a:spAutoFit/>
          </a:bodyPr>
          <a:lstStyle/>
          <a:p>
            <a:r>
              <a:rPr lang="et-EE" sz="1800" kern="100" dirty="0">
                <a:effectLst/>
                <a:latin typeface="Times New Roman" panose="02020603050405020304" pitchFamily="18" charset="0"/>
                <a:ea typeface="Calibri" panose="020F0502020204030204" pitchFamily="34" charset="0"/>
                <a:cs typeface="Times New Roman" panose="02020603050405020304" pitchFamily="18" charset="0"/>
              </a:rPr>
              <a:t>Aineõpetajate koolituse (MA) ja klassiõpetajate koolituse lõpetanute üldhariduskoolidesse õpetajana tööle asumine</a:t>
            </a:r>
            <a:endParaRPr lang="et-EE"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Diagramm 5">
            <a:extLst>
              <a:ext uri="{FF2B5EF4-FFF2-40B4-BE49-F238E27FC236}">
                <a16:creationId xmlns:a16="http://schemas.microsoft.com/office/drawing/2014/main" id="{9C9BAA90-AEA4-B124-FC8E-F0BC448EC4CA}"/>
              </a:ext>
            </a:extLst>
          </p:cNvPr>
          <p:cNvGraphicFramePr/>
          <p:nvPr>
            <p:extLst>
              <p:ext uri="{D42A27DB-BD31-4B8C-83A1-F6EECF244321}">
                <p14:modId xmlns:p14="http://schemas.microsoft.com/office/powerpoint/2010/main" val="196846469"/>
              </p:ext>
            </p:extLst>
          </p:nvPr>
        </p:nvGraphicFramePr>
        <p:xfrm>
          <a:off x="1676400" y="1219200"/>
          <a:ext cx="9476509" cy="53062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62045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DC84DA-3973-4A9E-8573-D9C5F27F0BBF}"/>
              </a:ext>
            </a:extLst>
          </p:cNvPr>
          <p:cNvSpPr txBox="1"/>
          <p:nvPr/>
        </p:nvSpPr>
        <p:spPr>
          <a:xfrm>
            <a:off x="3193772" y="496957"/>
            <a:ext cx="7527233" cy="646331"/>
          </a:xfrm>
          <a:prstGeom prst="rect">
            <a:avLst/>
          </a:prstGeom>
          <a:noFill/>
        </p:spPr>
        <p:txBody>
          <a:bodyPr wrap="square">
            <a:spAutoFit/>
          </a:bodyPr>
          <a:lstStyle/>
          <a:p>
            <a:r>
              <a:rPr lang="et-EE" sz="1800" kern="100" dirty="0">
                <a:effectLst/>
                <a:latin typeface="Times New Roman" panose="02020603050405020304" pitchFamily="18" charset="0"/>
                <a:ea typeface="Calibri" panose="020F0502020204030204" pitchFamily="34" charset="0"/>
                <a:cs typeface="Times New Roman" panose="02020603050405020304" pitchFamily="18" charset="0"/>
              </a:rPr>
              <a:t>Võõrkeeleõpetajaid koolitavate õppekavade lõpetanute üldhariduskoolidesse õpetajana tööle asumine</a:t>
            </a:r>
            <a:endParaRPr lang="et-EE"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Diagramm 3">
            <a:extLst>
              <a:ext uri="{FF2B5EF4-FFF2-40B4-BE49-F238E27FC236}">
                <a16:creationId xmlns:a16="http://schemas.microsoft.com/office/drawing/2014/main" id="{7B0EE3DD-ECEC-7D6D-0277-A2BAF4B333A8}"/>
              </a:ext>
            </a:extLst>
          </p:cNvPr>
          <p:cNvGraphicFramePr/>
          <p:nvPr>
            <p:extLst>
              <p:ext uri="{D42A27DB-BD31-4B8C-83A1-F6EECF244321}">
                <p14:modId xmlns:p14="http://schemas.microsoft.com/office/powerpoint/2010/main" val="1108815216"/>
              </p:ext>
            </p:extLst>
          </p:nvPr>
        </p:nvGraphicFramePr>
        <p:xfrm>
          <a:off x="2022763" y="1143288"/>
          <a:ext cx="8698241" cy="54237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56072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DC84DA-3973-4A9E-8573-D9C5F27F0BBF}"/>
              </a:ext>
            </a:extLst>
          </p:cNvPr>
          <p:cNvSpPr txBox="1"/>
          <p:nvPr/>
        </p:nvSpPr>
        <p:spPr>
          <a:xfrm>
            <a:off x="3193772" y="496957"/>
            <a:ext cx="7527233" cy="369332"/>
          </a:xfrm>
          <a:prstGeom prst="rect">
            <a:avLst/>
          </a:prstGeom>
          <a:noFill/>
        </p:spPr>
        <p:txBody>
          <a:bodyPr wrap="square">
            <a:spAutoFit/>
          </a:bodyPr>
          <a:lstStyle/>
          <a:p>
            <a:r>
              <a:rPr lang="et-EE" sz="1800" kern="100" dirty="0">
                <a:effectLst/>
                <a:latin typeface="Times New Roman" panose="02020603050405020304" pitchFamily="18" charset="0"/>
                <a:ea typeface="Calibri" panose="020F0502020204030204" pitchFamily="34" charset="0"/>
                <a:cs typeface="Times New Roman" panose="02020603050405020304" pitchFamily="18" charset="0"/>
              </a:rPr>
              <a:t>Võõrkeeleõpetajate liikuvus</a:t>
            </a:r>
            <a:endParaRPr lang="et-EE"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el 1">
            <a:extLst>
              <a:ext uri="{FF2B5EF4-FFF2-40B4-BE49-F238E27FC236}">
                <a16:creationId xmlns:a16="http://schemas.microsoft.com/office/drawing/2014/main" id="{124F4A3F-F82B-48FA-A5E9-216604AE292A}"/>
              </a:ext>
            </a:extLst>
          </p:cNvPr>
          <p:cNvGraphicFramePr>
            <a:graphicFrameLocks noGrp="1"/>
          </p:cNvGraphicFramePr>
          <p:nvPr>
            <p:extLst>
              <p:ext uri="{D42A27DB-BD31-4B8C-83A1-F6EECF244321}">
                <p14:modId xmlns:p14="http://schemas.microsoft.com/office/powerpoint/2010/main" val="373392447"/>
              </p:ext>
            </p:extLst>
          </p:nvPr>
        </p:nvGraphicFramePr>
        <p:xfrm>
          <a:off x="2341418" y="1288472"/>
          <a:ext cx="9130148" cy="5306296"/>
        </p:xfrm>
        <a:graphic>
          <a:graphicData uri="http://schemas.openxmlformats.org/drawingml/2006/table">
            <a:tbl>
              <a:tblPr firstRow="1" firstCol="1" bandRow="1">
                <a:tableStyleId>{5C22544A-7EE6-4342-B048-85BDC9FD1C3A}</a:tableStyleId>
              </a:tblPr>
              <a:tblGrid>
                <a:gridCol w="1344513">
                  <a:extLst>
                    <a:ext uri="{9D8B030D-6E8A-4147-A177-3AD203B41FA5}">
                      <a16:colId xmlns:a16="http://schemas.microsoft.com/office/drawing/2014/main" val="544676973"/>
                    </a:ext>
                  </a:extLst>
                </a:gridCol>
                <a:gridCol w="830651">
                  <a:extLst>
                    <a:ext uri="{9D8B030D-6E8A-4147-A177-3AD203B41FA5}">
                      <a16:colId xmlns:a16="http://schemas.microsoft.com/office/drawing/2014/main" val="1587847747"/>
                    </a:ext>
                  </a:extLst>
                </a:gridCol>
                <a:gridCol w="1662545">
                  <a:extLst>
                    <a:ext uri="{9D8B030D-6E8A-4147-A177-3AD203B41FA5}">
                      <a16:colId xmlns:a16="http://schemas.microsoft.com/office/drawing/2014/main" val="902477286"/>
                    </a:ext>
                  </a:extLst>
                </a:gridCol>
                <a:gridCol w="1073177">
                  <a:extLst>
                    <a:ext uri="{9D8B030D-6E8A-4147-A177-3AD203B41FA5}">
                      <a16:colId xmlns:a16="http://schemas.microsoft.com/office/drawing/2014/main" val="3569625964"/>
                    </a:ext>
                  </a:extLst>
                </a:gridCol>
                <a:gridCol w="1753151">
                  <a:extLst>
                    <a:ext uri="{9D8B030D-6E8A-4147-A177-3AD203B41FA5}">
                      <a16:colId xmlns:a16="http://schemas.microsoft.com/office/drawing/2014/main" val="4167379394"/>
                    </a:ext>
                  </a:extLst>
                </a:gridCol>
                <a:gridCol w="1104507">
                  <a:extLst>
                    <a:ext uri="{9D8B030D-6E8A-4147-A177-3AD203B41FA5}">
                      <a16:colId xmlns:a16="http://schemas.microsoft.com/office/drawing/2014/main" val="2668895662"/>
                    </a:ext>
                  </a:extLst>
                </a:gridCol>
                <a:gridCol w="1361604">
                  <a:extLst>
                    <a:ext uri="{9D8B030D-6E8A-4147-A177-3AD203B41FA5}">
                      <a16:colId xmlns:a16="http://schemas.microsoft.com/office/drawing/2014/main" val="3024446940"/>
                    </a:ext>
                  </a:extLst>
                </a:gridCol>
              </a:tblGrid>
              <a:tr h="1574541">
                <a:tc>
                  <a:txBody>
                    <a:bodyPr/>
                    <a:lstStyle/>
                    <a:p>
                      <a:pPr algn="just">
                        <a:lnSpc>
                          <a:spcPct val="107000"/>
                        </a:lnSpc>
                        <a:spcAft>
                          <a:spcPts val="800"/>
                        </a:spcAft>
                      </a:pPr>
                      <a:r>
                        <a:rPr lang="et-EE" sz="1400" kern="0" dirty="0">
                          <a:effectLst/>
                        </a:rPr>
                        <a:t>Õppeaasta</a:t>
                      </a:r>
                      <a:endParaRPr lang="et-EE"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dirty="0">
                          <a:effectLst/>
                        </a:rPr>
                        <a:t>Õpetajate arv</a:t>
                      </a:r>
                      <a:endParaRPr lang="et-EE"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dirty="0">
                          <a:effectLst/>
                        </a:rPr>
                        <a:t>Esmakordselt õpetajatööd alustanud + ametisse naasnud õpetajad</a:t>
                      </a:r>
                      <a:endParaRPr lang="et-EE"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Lõplikult ametist lahkunud + ajutiselt eemal viibijad</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dirty="0">
                          <a:effectLst/>
                        </a:rPr>
                        <a:t>Aastane juurdekasv</a:t>
                      </a:r>
                      <a:endParaRPr lang="et-EE"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extLst>
                  <a:ext uri="{0D108BD9-81ED-4DB2-BD59-A6C34878D82A}">
                    <a16:rowId xmlns:a16="http://schemas.microsoft.com/office/drawing/2014/main" val="2128295026"/>
                  </a:ext>
                </a:extLst>
              </a:tr>
              <a:tr h="270278">
                <a:tc>
                  <a:txBody>
                    <a:bodyPr/>
                    <a:lstStyle/>
                    <a:p>
                      <a:pPr algn="just">
                        <a:lnSpc>
                          <a:spcPct val="107000"/>
                        </a:lnSpc>
                        <a:spcAft>
                          <a:spcPts val="800"/>
                        </a:spcAft>
                      </a:pPr>
                      <a:r>
                        <a:rPr lang="et-EE" sz="1400" kern="0">
                          <a:effectLst/>
                        </a:rPr>
                        <a:t>2012/13</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3662</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607</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17%</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534</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15%</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123</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extLst>
                  <a:ext uri="{0D108BD9-81ED-4DB2-BD59-A6C34878D82A}">
                    <a16:rowId xmlns:a16="http://schemas.microsoft.com/office/drawing/2014/main" val="1015701153"/>
                  </a:ext>
                </a:extLst>
              </a:tr>
              <a:tr h="270278">
                <a:tc>
                  <a:txBody>
                    <a:bodyPr/>
                    <a:lstStyle/>
                    <a:p>
                      <a:pPr algn="just">
                        <a:lnSpc>
                          <a:spcPct val="107000"/>
                        </a:lnSpc>
                        <a:spcAft>
                          <a:spcPts val="800"/>
                        </a:spcAft>
                      </a:pPr>
                      <a:r>
                        <a:rPr lang="et-EE" sz="1400" kern="0">
                          <a:effectLst/>
                        </a:rPr>
                        <a:t>2013/14</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3629</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501</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14%</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502</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14%</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-33</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extLst>
                  <a:ext uri="{0D108BD9-81ED-4DB2-BD59-A6C34878D82A}">
                    <a16:rowId xmlns:a16="http://schemas.microsoft.com/office/drawing/2014/main" val="959046730"/>
                  </a:ext>
                </a:extLst>
              </a:tr>
              <a:tr h="270278">
                <a:tc>
                  <a:txBody>
                    <a:bodyPr/>
                    <a:lstStyle/>
                    <a:p>
                      <a:pPr algn="just">
                        <a:lnSpc>
                          <a:spcPct val="107000"/>
                        </a:lnSpc>
                        <a:spcAft>
                          <a:spcPts val="800"/>
                        </a:spcAft>
                      </a:pPr>
                      <a:r>
                        <a:rPr lang="et-EE" sz="1400" kern="0">
                          <a:effectLst/>
                        </a:rPr>
                        <a:t>2014/15</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3607</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480</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13%</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546</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15%</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-22</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extLst>
                  <a:ext uri="{0D108BD9-81ED-4DB2-BD59-A6C34878D82A}">
                    <a16:rowId xmlns:a16="http://schemas.microsoft.com/office/drawing/2014/main" val="1327622005"/>
                  </a:ext>
                </a:extLst>
              </a:tr>
              <a:tr h="270278">
                <a:tc>
                  <a:txBody>
                    <a:bodyPr/>
                    <a:lstStyle/>
                    <a:p>
                      <a:pPr algn="just">
                        <a:lnSpc>
                          <a:spcPct val="107000"/>
                        </a:lnSpc>
                        <a:spcAft>
                          <a:spcPts val="800"/>
                        </a:spcAft>
                      </a:pPr>
                      <a:r>
                        <a:rPr lang="et-EE" sz="1400" kern="0">
                          <a:effectLst/>
                        </a:rPr>
                        <a:t>2015/16</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3592</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531</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15%</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460</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13%</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-15</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extLst>
                  <a:ext uri="{0D108BD9-81ED-4DB2-BD59-A6C34878D82A}">
                    <a16:rowId xmlns:a16="http://schemas.microsoft.com/office/drawing/2014/main" val="120009071"/>
                  </a:ext>
                </a:extLst>
              </a:tr>
              <a:tr h="270278">
                <a:tc>
                  <a:txBody>
                    <a:bodyPr/>
                    <a:lstStyle/>
                    <a:p>
                      <a:pPr algn="just">
                        <a:lnSpc>
                          <a:spcPct val="107000"/>
                        </a:lnSpc>
                        <a:spcAft>
                          <a:spcPts val="800"/>
                        </a:spcAft>
                      </a:pPr>
                      <a:r>
                        <a:rPr lang="et-EE" sz="1400" kern="0">
                          <a:effectLst/>
                        </a:rPr>
                        <a:t>2016/17</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3677</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545</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15%</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448</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12%</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85</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extLst>
                  <a:ext uri="{0D108BD9-81ED-4DB2-BD59-A6C34878D82A}">
                    <a16:rowId xmlns:a16="http://schemas.microsoft.com/office/drawing/2014/main" val="1760359743"/>
                  </a:ext>
                </a:extLst>
              </a:tr>
              <a:tr h="270278">
                <a:tc>
                  <a:txBody>
                    <a:bodyPr/>
                    <a:lstStyle/>
                    <a:p>
                      <a:pPr algn="just">
                        <a:lnSpc>
                          <a:spcPct val="107000"/>
                        </a:lnSpc>
                        <a:spcAft>
                          <a:spcPts val="800"/>
                        </a:spcAft>
                      </a:pPr>
                      <a:r>
                        <a:rPr lang="et-EE" sz="1400" kern="0">
                          <a:effectLst/>
                        </a:rPr>
                        <a:t>2017/18</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3823</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594</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16%</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499</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13%</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146</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extLst>
                  <a:ext uri="{0D108BD9-81ED-4DB2-BD59-A6C34878D82A}">
                    <a16:rowId xmlns:a16="http://schemas.microsoft.com/office/drawing/2014/main" val="2664754246"/>
                  </a:ext>
                </a:extLst>
              </a:tr>
              <a:tr h="270278">
                <a:tc>
                  <a:txBody>
                    <a:bodyPr/>
                    <a:lstStyle/>
                    <a:p>
                      <a:pPr algn="just">
                        <a:lnSpc>
                          <a:spcPct val="107000"/>
                        </a:lnSpc>
                        <a:spcAft>
                          <a:spcPts val="800"/>
                        </a:spcAft>
                      </a:pPr>
                      <a:r>
                        <a:rPr lang="et-EE" sz="1400" kern="0">
                          <a:effectLst/>
                        </a:rPr>
                        <a:t>2018/19</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3957</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633</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16%</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479</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12%</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134</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extLst>
                  <a:ext uri="{0D108BD9-81ED-4DB2-BD59-A6C34878D82A}">
                    <a16:rowId xmlns:a16="http://schemas.microsoft.com/office/drawing/2014/main" val="2966629351"/>
                  </a:ext>
                </a:extLst>
              </a:tr>
              <a:tr h="270278">
                <a:tc>
                  <a:txBody>
                    <a:bodyPr/>
                    <a:lstStyle/>
                    <a:p>
                      <a:pPr algn="just">
                        <a:lnSpc>
                          <a:spcPct val="107000"/>
                        </a:lnSpc>
                        <a:spcAft>
                          <a:spcPts val="800"/>
                        </a:spcAft>
                      </a:pPr>
                      <a:r>
                        <a:rPr lang="et-EE" sz="1400" kern="0">
                          <a:effectLst/>
                        </a:rPr>
                        <a:t>2019/20</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4072</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594</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15%</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526</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13%</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115</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extLst>
                  <a:ext uri="{0D108BD9-81ED-4DB2-BD59-A6C34878D82A}">
                    <a16:rowId xmlns:a16="http://schemas.microsoft.com/office/drawing/2014/main" val="2111807228"/>
                  </a:ext>
                </a:extLst>
              </a:tr>
              <a:tr h="270278">
                <a:tc>
                  <a:txBody>
                    <a:bodyPr/>
                    <a:lstStyle/>
                    <a:p>
                      <a:pPr algn="just">
                        <a:lnSpc>
                          <a:spcPct val="107000"/>
                        </a:lnSpc>
                        <a:spcAft>
                          <a:spcPts val="800"/>
                        </a:spcAft>
                      </a:pPr>
                      <a:r>
                        <a:rPr lang="et-EE" sz="1400" kern="0">
                          <a:effectLst/>
                        </a:rPr>
                        <a:t>2020/21</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4234</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688</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16%</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574</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14%</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162</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extLst>
                  <a:ext uri="{0D108BD9-81ED-4DB2-BD59-A6C34878D82A}">
                    <a16:rowId xmlns:a16="http://schemas.microsoft.com/office/drawing/2014/main" val="4064391139"/>
                  </a:ext>
                </a:extLst>
              </a:tr>
              <a:tr h="270278">
                <a:tc>
                  <a:txBody>
                    <a:bodyPr/>
                    <a:lstStyle/>
                    <a:p>
                      <a:pPr algn="just">
                        <a:lnSpc>
                          <a:spcPct val="107000"/>
                        </a:lnSpc>
                        <a:spcAft>
                          <a:spcPts val="800"/>
                        </a:spcAft>
                      </a:pPr>
                      <a:r>
                        <a:rPr lang="et-EE" sz="1400" kern="0">
                          <a:effectLst/>
                        </a:rPr>
                        <a:t>2021/22</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4293</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633</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15%</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605</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14%</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59</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extLst>
                  <a:ext uri="{0D108BD9-81ED-4DB2-BD59-A6C34878D82A}">
                    <a16:rowId xmlns:a16="http://schemas.microsoft.com/office/drawing/2014/main" val="2749675638"/>
                  </a:ext>
                </a:extLst>
              </a:tr>
              <a:tr h="270278">
                <a:tc>
                  <a:txBody>
                    <a:bodyPr/>
                    <a:lstStyle/>
                    <a:p>
                      <a:pPr algn="just">
                        <a:lnSpc>
                          <a:spcPct val="107000"/>
                        </a:lnSpc>
                        <a:spcAft>
                          <a:spcPts val="800"/>
                        </a:spcAft>
                      </a:pPr>
                      <a:r>
                        <a:rPr lang="et-EE" sz="1400" kern="0">
                          <a:effectLst/>
                        </a:rPr>
                        <a:t>2022/23</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4436</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748</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17%</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 </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 </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143</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extLst>
                  <a:ext uri="{0D108BD9-81ED-4DB2-BD59-A6C34878D82A}">
                    <a16:rowId xmlns:a16="http://schemas.microsoft.com/office/drawing/2014/main" val="1756173954"/>
                  </a:ext>
                </a:extLst>
              </a:tr>
              <a:tr h="758697">
                <a:tc>
                  <a:txBody>
                    <a:bodyPr/>
                    <a:lstStyle/>
                    <a:p>
                      <a:pPr algn="just">
                        <a:lnSpc>
                          <a:spcPct val="107000"/>
                        </a:lnSpc>
                        <a:spcAft>
                          <a:spcPts val="800"/>
                        </a:spcAft>
                      </a:pPr>
                      <a:r>
                        <a:rPr lang="et-EE" sz="1400" kern="0">
                          <a:effectLst/>
                        </a:rPr>
                        <a:t>Viimase 10 õa keskmine</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 </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 595</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dirty="0">
                          <a:effectLst/>
                        </a:rPr>
                        <a:t>15% (kogu õpetajaskond 11%) </a:t>
                      </a:r>
                      <a:endParaRPr lang="et-EE"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a:effectLst/>
                        </a:rPr>
                        <a:t> 517</a:t>
                      </a:r>
                      <a:endParaRPr lang="et-EE"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dirty="0">
                          <a:effectLst/>
                        </a:rPr>
                        <a:t>13% (9%)</a:t>
                      </a:r>
                      <a:endParaRPr lang="et-EE"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tc>
                  <a:txBody>
                    <a:bodyPr/>
                    <a:lstStyle/>
                    <a:p>
                      <a:pPr algn="just">
                        <a:lnSpc>
                          <a:spcPct val="107000"/>
                        </a:lnSpc>
                        <a:spcAft>
                          <a:spcPts val="800"/>
                        </a:spcAft>
                      </a:pPr>
                      <a:r>
                        <a:rPr lang="et-EE" sz="1400" kern="0" dirty="0">
                          <a:effectLst/>
                        </a:rPr>
                        <a:t>77</a:t>
                      </a:r>
                      <a:endParaRPr lang="et-EE"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6003" marR="26003" marT="0" marB="0" anchor="b"/>
                </a:tc>
                <a:extLst>
                  <a:ext uri="{0D108BD9-81ED-4DB2-BD59-A6C34878D82A}">
                    <a16:rowId xmlns:a16="http://schemas.microsoft.com/office/drawing/2014/main" val="372295417"/>
                  </a:ext>
                </a:extLst>
              </a:tr>
            </a:tbl>
          </a:graphicData>
        </a:graphic>
      </p:graphicFrame>
    </p:spTree>
    <p:extLst>
      <p:ext uri="{BB962C8B-B14F-4D97-AF65-F5344CB8AC3E}">
        <p14:creationId xmlns:p14="http://schemas.microsoft.com/office/powerpoint/2010/main" val="2058266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D1E19AD7-F490-4A45-BDE1-BB29D1500C65}"/>
              </a:ext>
            </a:extLst>
          </p:cNvPr>
          <p:cNvSpPr>
            <a:spLocks noGrp="1"/>
          </p:cNvSpPr>
          <p:nvPr>
            <p:ph type="ctrTitle"/>
          </p:nvPr>
        </p:nvSpPr>
        <p:spPr>
          <a:xfrm>
            <a:off x="564116" y="1488163"/>
            <a:ext cx="9805883" cy="1255037"/>
          </a:xfrm>
        </p:spPr>
        <p:txBody>
          <a:bodyPr/>
          <a:lstStyle/>
          <a:p>
            <a:r>
              <a:rPr lang="et-EE" dirty="0">
                <a:latin typeface="Calibri"/>
                <a:cs typeface="Calibri"/>
              </a:rPr>
              <a:t>Lõpetuseks</a:t>
            </a:r>
            <a:endParaRPr lang="en-US" dirty="0">
              <a:latin typeface="Calibri"/>
              <a:cs typeface="Calibri"/>
            </a:endParaRPr>
          </a:p>
        </p:txBody>
      </p:sp>
      <p:sp>
        <p:nvSpPr>
          <p:cNvPr id="3" name="Alapealkiri 2">
            <a:extLst>
              <a:ext uri="{FF2B5EF4-FFF2-40B4-BE49-F238E27FC236}">
                <a16:creationId xmlns:a16="http://schemas.microsoft.com/office/drawing/2014/main" id="{FAFA8AC8-52F2-4C37-B204-F679F0EC454A}"/>
              </a:ext>
            </a:extLst>
          </p:cNvPr>
          <p:cNvSpPr>
            <a:spLocks noGrp="1"/>
          </p:cNvSpPr>
          <p:nvPr>
            <p:ph type="subTitle" idx="1"/>
          </p:nvPr>
        </p:nvSpPr>
        <p:spPr>
          <a:xfrm>
            <a:off x="678873" y="2636165"/>
            <a:ext cx="8633638" cy="3985583"/>
          </a:xfrm>
        </p:spPr>
        <p:txBody>
          <a:bodyPr vert="horz" lIns="0" tIns="0" rIns="0" bIns="0" rtlCol="0" anchor="t">
            <a:noAutofit/>
          </a:bodyPr>
          <a:lstStyle/>
          <a:p>
            <a:pPr marL="342900" indent="-342900">
              <a:buFont typeface="Arial" panose="020B0604020202020204" pitchFamily="34" charset="0"/>
              <a:buChar char="•"/>
            </a:pPr>
            <a:r>
              <a:rPr lang="et-EE" sz="2400" dirty="0">
                <a:latin typeface="Calibri"/>
                <a:ea typeface="Roboto Condensed"/>
                <a:cs typeface="Roboto Condensed"/>
              </a:rPr>
              <a:t>Võõrkeeleõpetajatel on kanda oluline roll, et tagada Eesti keeleline võimekus suhelda maailmaga, olla osa sellest ja seista Eesti huvide eest</a:t>
            </a:r>
          </a:p>
          <a:p>
            <a:pPr marL="342900" indent="-342900">
              <a:buFont typeface="Arial" panose="020B0604020202020204" pitchFamily="34" charset="0"/>
              <a:buChar char="•"/>
            </a:pPr>
            <a:r>
              <a:rPr lang="et-EE" sz="2400" dirty="0">
                <a:latin typeface="Calibri"/>
                <a:ea typeface="Roboto Condensed"/>
                <a:cs typeface="Roboto Condensed"/>
              </a:rPr>
              <a:t>Võõrkeeleõpetajatel on oluline roll kultuuride vahendajana ja kultuuridevahelise suhtluse edendajatena</a:t>
            </a:r>
          </a:p>
          <a:p>
            <a:pPr marL="342900" indent="-342900">
              <a:buFont typeface="Arial" panose="020B0604020202020204" pitchFamily="34" charset="0"/>
              <a:buChar char="•"/>
            </a:pPr>
            <a:r>
              <a:rPr lang="et-EE" sz="2400" dirty="0">
                <a:latin typeface="Calibri"/>
                <a:ea typeface="Roboto Condensed"/>
                <a:cs typeface="Roboto Condensed"/>
              </a:rPr>
              <a:t>Keeleõpetajad tagavad meie noorte keele- ja väljendusoskuse, mis on vajalik mis tahes muu aine või valdkonna õppes ning üldiselt oluline õppijate isiklikus arengus</a:t>
            </a:r>
          </a:p>
          <a:p>
            <a:pPr marL="342900" indent="-342900">
              <a:buFont typeface="Arial" panose="020B0604020202020204" pitchFamily="34" charset="0"/>
              <a:buChar char="•"/>
            </a:pPr>
            <a:r>
              <a:rPr lang="et-EE" sz="2400" dirty="0">
                <a:latin typeface="Calibri"/>
                <a:ea typeface="Roboto Condensed"/>
                <a:cs typeface="Roboto Condensed"/>
              </a:rPr>
              <a:t>Eesti Võõrkeeleõpetajate Liit </a:t>
            </a:r>
            <a:r>
              <a:rPr lang="et-EE" sz="2400" dirty="0" err="1">
                <a:latin typeface="Calibri"/>
                <a:ea typeface="Roboto Condensed"/>
                <a:cs typeface="Roboto Condensed"/>
              </a:rPr>
              <a:t>HTMi</a:t>
            </a:r>
            <a:r>
              <a:rPr lang="et-EE" sz="2400" dirty="0">
                <a:latin typeface="Calibri"/>
                <a:ea typeface="Roboto Condensed"/>
                <a:cs typeface="Roboto Condensed"/>
              </a:rPr>
              <a:t> pikaajaline strateegiline partner </a:t>
            </a:r>
          </a:p>
          <a:p>
            <a:pPr marL="342900" indent="-342900">
              <a:buFont typeface="Arial" panose="020B0604020202020204" pitchFamily="34" charset="0"/>
              <a:buChar char="•"/>
            </a:pPr>
            <a:endParaRPr lang="et-EE" sz="2400" dirty="0">
              <a:latin typeface="Calibri"/>
              <a:ea typeface="Roboto Condensed"/>
              <a:cs typeface="Roboto Condensed"/>
            </a:endParaRPr>
          </a:p>
          <a:p>
            <a:endParaRPr lang="et-EE" sz="2400" dirty="0">
              <a:latin typeface="Calibri"/>
              <a:ea typeface="Roboto Condensed"/>
              <a:cs typeface="Roboto Condensed"/>
            </a:endParaRPr>
          </a:p>
        </p:txBody>
      </p:sp>
    </p:spTree>
    <p:extLst>
      <p:ext uri="{BB962C8B-B14F-4D97-AF65-F5344CB8AC3E}">
        <p14:creationId xmlns:p14="http://schemas.microsoft.com/office/powerpoint/2010/main" val="2679405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D8F61-03CE-3ED3-6628-AE26353CFEF7}"/>
              </a:ext>
            </a:extLst>
          </p:cNvPr>
          <p:cNvSpPr>
            <a:spLocks noGrp="1"/>
          </p:cNvSpPr>
          <p:nvPr>
            <p:ph type="ctrTitle"/>
          </p:nvPr>
        </p:nvSpPr>
        <p:spPr/>
        <p:txBody>
          <a:bodyPr/>
          <a:lstStyle/>
          <a:p>
            <a:r>
              <a:rPr lang="et-EE" dirty="0"/>
              <a:t>Tänan!</a:t>
            </a:r>
            <a:endParaRPr lang="en-EE" dirty="0"/>
          </a:p>
        </p:txBody>
      </p:sp>
      <p:sp>
        <p:nvSpPr>
          <p:cNvPr id="5" name="Subtitle 4">
            <a:extLst>
              <a:ext uri="{FF2B5EF4-FFF2-40B4-BE49-F238E27FC236}">
                <a16:creationId xmlns:a16="http://schemas.microsoft.com/office/drawing/2014/main" id="{F0914A09-123F-19D7-07C4-FDAF595A75D4}"/>
              </a:ext>
            </a:extLst>
          </p:cNvPr>
          <p:cNvSpPr>
            <a:spLocks noGrp="1"/>
          </p:cNvSpPr>
          <p:nvPr>
            <p:ph type="subTitle" idx="1"/>
          </p:nvPr>
        </p:nvSpPr>
        <p:spPr>
          <a:xfrm>
            <a:off x="564115" y="4541956"/>
            <a:ext cx="8125308" cy="1655762"/>
          </a:xfrm>
        </p:spPr>
        <p:txBody>
          <a:bodyPr/>
          <a:lstStyle/>
          <a:p>
            <a:r>
              <a:rPr lang="et-EE"/>
              <a:t>liina.pold@hm.ee</a:t>
            </a:r>
            <a:endParaRPr lang="en-EE"/>
          </a:p>
        </p:txBody>
      </p:sp>
    </p:spTree>
    <p:extLst>
      <p:ext uri="{BB962C8B-B14F-4D97-AF65-F5344CB8AC3E}">
        <p14:creationId xmlns:p14="http://schemas.microsoft.com/office/powerpoint/2010/main" val="1204588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985751B-791F-0E86-B323-B2AFF452F5E9}"/>
              </a:ext>
            </a:extLst>
          </p:cNvPr>
          <p:cNvSpPr txBox="1"/>
          <p:nvPr/>
        </p:nvSpPr>
        <p:spPr>
          <a:xfrm>
            <a:off x="1306511" y="1283142"/>
            <a:ext cx="10038230" cy="4893647"/>
          </a:xfrm>
          <a:prstGeom prst="rect">
            <a:avLst/>
          </a:prstGeom>
          <a:noFill/>
        </p:spPr>
        <p:txBody>
          <a:bodyPr wrap="square">
            <a:spAutoFit/>
          </a:bodyPr>
          <a:lstStyle/>
          <a:p>
            <a:r>
              <a:rPr lang="et-EE" sz="2400" b="1" dirty="0">
                <a:solidFill>
                  <a:schemeClr val="bg1"/>
                </a:solidFill>
              </a:rPr>
              <a:t>Tegevussuunad:</a:t>
            </a:r>
          </a:p>
          <a:p>
            <a:endParaRPr lang="et-EE" sz="2400" b="1" dirty="0">
              <a:solidFill>
                <a:schemeClr val="bg1"/>
              </a:solidFill>
            </a:endParaRPr>
          </a:p>
          <a:p>
            <a:r>
              <a:rPr lang="et-EE" sz="2400" dirty="0">
                <a:solidFill>
                  <a:schemeClr val="bg1"/>
                </a:solidFill>
              </a:rPr>
              <a:t>3.13. Soodustatakse eri võõrkeelte õppimist Eesti haridussüsteemis, et Eesti ühiskonnas oleks piisavalt saksa, prantsuse, teiste Euroopas levinumate keelte ja </a:t>
            </a:r>
            <a:r>
              <a:rPr lang="et-EE" sz="2400" dirty="0" err="1">
                <a:solidFill>
                  <a:schemeClr val="bg1"/>
                </a:solidFill>
              </a:rPr>
              <a:t>lähinaabrite</a:t>
            </a:r>
            <a:r>
              <a:rPr lang="et-EE" sz="2400" dirty="0">
                <a:solidFill>
                  <a:schemeClr val="bg1"/>
                </a:solidFill>
              </a:rPr>
              <a:t> keelte ning klassikaliste keelte oskajaid, samuti muude oluliste maailma keelte tundjaid. </a:t>
            </a:r>
          </a:p>
          <a:p>
            <a:r>
              <a:rPr lang="et-EE" sz="2400" dirty="0">
                <a:solidFill>
                  <a:schemeClr val="bg1"/>
                </a:solidFill>
              </a:rPr>
              <a:t>3.14. Toetatakse Euroopa Liidu Nõukogu soovituse täitmist, et keskhariduse omandanu valdaks peale emakeele väga heal tasemel ka üht Euroopa keelt ning heal tasemel veel üht võõrkeelt. Selleks parandatakse võõrkeeleõppe kvaliteeti ja tulemuslikkust. </a:t>
            </a:r>
          </a:p>
          <a:p>
            <a:r>
              <a:rPr lang="et-EE" sz="2400" dirty="0">
                <a:solidFill>
                  <a:schemeClr val="bg1"/>
                </a:solidFill>
              </a:rPr>
              <a:t>3.15. Toetatakse erialase võõrkeeleoskuse omandamist kutse- ja kõrghariduses. </a:t>
            </a:r>
          </a:p>
          <a:p>
            <a:r>
              <a:rPr lang="et-EE" sz="2400" dirty="0">
                <a:solidFill>
                  <a:schemeClr val="bg1"/>
                </a:solidFill>
              </a:rPr>
              <a:t>3.16. Väärtustatakse võõrkeelte oskust, sh võimaldatakse sooritada rahvusvahelisi keeleeksameid ja tunnustatakse tulemuslikke keeleõppetegevusi.</a:t>
            </a:r>
          </a:p>
        </p:txBody>
      </p:sp>
      <p:pic>
        <p:nvPicPr>
          <p:cNvPr id="13" name="Graphic 24">
            <a:extLst>
              <a:ext uri="{FF2B5EF4-FFF2-40B4-BE49-F238E27FC236}">
                <a16:creationId xmlns:a16="http://schemas.microsoft.com/office/drawing/2014/main" id="{EF05F866-0EBB-E3BE-81A2-7B488D2651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694126" y="100712"/>
            <a:ext cx="1301230" cy="1520919"/>
          </a:xfrm>
          <a:prstGeom prst="rect">
            <a:avLst/>
          </a:prstGeom>
        </p:spPr>
      </p:pic>
    </p:spTree>
    <p:extLst>
      <p:ext uri="{BB962C8B-B14F-4D97-AF65-F5344CB8AC3E}">
        <p14:creationId xmlns:p14="http://schemas.microsoft.com/office/powerpoint/2010/main" val="1296888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F7C248A-E170-972B-98D4-EA4F03E9982C}"/>
              </a:ext>
            </a:extLst>
          </p:cNvPr>
          <p:cNvSpPr txBox="1"/>
          <p:nvPr/>
        </p:nvSpPr>
        <p:spPr>
          <a:xfrm>
            <a:off x="1192022" y="1745794"/>
            <a:ext cx="5456905" cy="461665"/>
          </a:xfrm>
          <a:prstGeom prst="rect">
            <a:avLst/>
          </a:prstGeom>
          <a:noFill/>
        </p:spPr>
        <p:txBody>
          <a:bodyPr wrap="square">
            <a:spAutoFit/>
          </a:bodyPr>
          <a:lstStyle/>
          <a:p>
            <a:r>
              <a:rPr lang="et-EE" sz="2400" b="1" dirty="0">
                <a:solidFill>
                  <a:schemeClr val="bg1"/>
                </a:solidFill>
              </a:rPr>
              <a:t>Haridusvaldkonna arengukava 2021-2035</a:t>
            </a:r>
          </a:p>
        </p:txBody>
      </p:sp>
      <p:sp>
        <p:nvSpPr>
          <p:cNvPr id="12" name="TextBox 11">
            <a:extLst>
              <a:ext uri="{FF2B5EF4-FFF2-40B4-BE49-F238E27FC236}">
                <a16:creationId xmlns:a16="http://schemas.microsoft.com/office/drawing/2014/main" id="{2985751B-791F-0E86-B323-B2AFF452F5E9}"/>
              </a:ext>
            </a:extLst>
          </p:cNvPr>
          <p:cNvSpPr txBox="1"/>
          <p:nvPr/>
        </p:nvSpPr>
        <p:spPr>
          <a:xfrm>
            <a:off x="1192022" y="2793287"/>
            <a:ext cx="10038230" cy="3046988"/>
          </a:xfrm>
          <a:prstGeom prst="rect">
            <a:avLst/>
          </a:prstGeom>
          <a:noFill/>
        </p:spPr>
        <p:txBody>
          <a:bodyPr wrap="square">
            <a:spAutoFit/>
          </a:bodyPr>
          <a:lstStyle/>
          <a:p>
            <a:r>
              <a:rPr lang="et-EE" sz="2400" b="1" dirty="0">
                <a:solidFill>
                  <a:schemeClr val="bg1"/>
                </a:solidFill>
              </a:rPr>
              <a:t>Strateegiline eesmärk 1: </a:t>
            </a:r>
            <a:r>
              <a:rPr lang="et-EE" sz="2400" dirty="0">
                <a:solidFill>
                  <a:schemeClr val="bg1"/>
                </a:solidFill>
              </a:rPr>
              <a:t>Õpivõimalused on valikurohked ja kättesaadavad ning haridussüsteem võimaldab sujuvat liikumist haridustasemete ja -liikide vahel </a:t>
            </a:r>
          </a:p>
          <a:p>
            <a:endParaRPr lang="et-EE" sz="2400" dirty="0">
              <a:solidFill>
                <a:schemeClr val="bg1"/>
              </a:solidFill>
            </a:endParaRPr>
          </a:p>
          <a:p>
            <a:r>
              <a:rPr lang="et-EE" sz="2400" b="1" dirty="0">
                <a:solidFill>
                  <a:schemeClr val="bg1"/>
                </a:solidFill>
              </a:rPr>
              <a:t>Strateegiline eesmärk 2: </a:t>
            </a:r>
            <a:r>
              <a:rPr lang="et-EE" sz="2400" dirty="0">
                <a:solidFill>
                  <a:schemeClr val="bg1"/>
                </a:solidFill>
              </a:rPr>
              <a:t>Õpe on õppijakeskne ja tulevikku vaatav ning õpetajate järelkasv on tagatud </a:t>
            </a:r>
          </a:p>
          <a:p>
            <a:endParaRPr lang="et-EE" sz="2400" dirty="0">
              <a:solidFill>
                <a:schemeClr val="bg1"/>
              </a:solidFill>
            </a:endParaRPr>
          </a:p>
          <a:p>
            <a:r>
              <a:rPr lang="et-EE" sz="2400" b="1" dirty="0">
                <a:solidFill>
                  <a:schemeClr val="bg1"/>
                </a:solidFill>
              </a:rPr>
              <a:t>Strateegiline eesmärk 3: </a:t>
            </a:r>
            <a:r>
              <a:rPr lang="et-EE" sz="2400" dirty="0">
                <a:solidFill>
                  <a:schemeClr val="bg1"/>
                </a:solidFill>
              </a:rPr>
              <a:t>Õpivõimalused vastavad ühiskonna ja tööturu arenguvajadustele</a:t>
            </a:r>
          </a:p>
        </p:txBody>
      </p:sp>
      <p:pic>
        <p:nvPicPr>
          <p:cNvPr id="13" name="Graphic 24">
            <a:extLst>
              <a:ext uri="{FF2B5EF4-FFF2-40B4-BE49-F238E27FC236}">
                <a16:creationId xmlns:a16="http://schemas.microsoft.com/office/drawing/2014/main" id="{EF05F866-0EBB-E3BE-81A2-7B488D2651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694126" y="100712"/>
            <a:ext cx="1301230" cy="1520919"/>
          </a:xfrm>
          <a:prstGeom prst="rect">
            <a:avLst/>
          </a:prstGeom>
        </p:spPr>
      </p:pic>
    </p:spTree>
    <p:extLst>
      <p:ext uri="{BB962C8B-B14F-4D97-AF65-F5344CB8AC3E}">
        <p14:creationId xmlns:p14="http://schemas.microsoft.com/office/powerpoint/2010/main" val="2894719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D1E19AD7-F490-4A45-BDE1-BB29D1500C65}"/>
              </a:ext>
            </a:extLst>
          </p:cNvPr>
          <p:cNvSpPr>
            <a:spLocks noGrp="1"/>
          </p:cNvSpPr>
          <p:nvPr>
            <p:ph type="ctrTitle"/>
          </p:nvPr>
        </p:nvSpPr>
        <p:spPr/>
        <p:txBody>
          <a:bodyPr/>
          <a:lstStyle/>
          <a:p>
            <a:r>
              <a:rPr lang="et-EE">
                <a:latin typeface="+mn-lt"/>
                <a:ea typeface="Roboto Condensed"/>
                <a:cs typeface="Roboto Condensed"/>
              </a:rPr>
              <a:t>Strateegiline eesmärk 2: Õpetajate järelkasv on tagatud </a:t>
            </a:r>
            <a:endParaRPr lang="en-US">
              <a:latin typeface="+mn-lt"/>
            </a:endParaRPr>
          </a:p>
        </p:txBody>
      </p:sp>
      <p:sp>
        <p:nvSpPr>
          <p:cNvPr id="3" name="Alapealkiri 2">
            <a:extLst>
              <a:ext uri="{FF2B5EF4-FFF2-40B4-BE49-F238E27FC236}">
                <a16:creationId xmlns:a16="http://schemas.microsoft.com/office/drawing/2014/main" id="{FAFA8AC8-52F2-4C37-B204-F679F0EC454A}"/>
              </a:ext>
            </a:extLst>
          </p:cNvPr>
          <p:cNvSpPr>
            <a:spLocks noGrp="1"/>
          </p:cNvSpPr>
          <p:nvPr>
            <p:ph type="subTitle" idx="1"/>
          </p:nvPr>
        </p:nvSpPr>
        <p:spPr>
          <a:xfrm>
            <a:off x="566496" y="2887153"/>
            <a:ext cx="8547687" cy="3724001"/>
          </a:xfrm>
        </p:spPr>
        <p:txBody>
          <a:bodyPr vert="horz" lIns="0" tIns="0" rIns="0" bIns="0" rtlCol="0" anchor="t">
            <a:normAutofit fontScale="62500" lnSpcReduction="20000"/>
          </a:bodyPr>
          <a:lstStyle/>
          <a:p>
            <a:pPr marL="571500" indent="-571500">
              <a:buChar char="•"/>
            </a:pPr>
            <a:r>
              <a:rPr lang="et-EE" dirty="0">
                <a:latin typeface="+mn-lt"/>
                <a:ea typeface="Roboto Condensed"/>
                <a:cs typeface="Roboto Condensed"/>
              </a:rPr>
              <a:t>Üldhariduskoolide õpetajad kuuluvad riigi tuumikfunktsioone kandvate ametirühmade sekka (Riigikontroll, 2020). </a:t>
            </a:r>
            <a:endParaRPr lang="en-US" dirty="0">
              <a:latin typeface="+mn-lt"/>
              <a:cs typeface="Roboto Condensed" panose="02000000000000000000" pitchFamily="2" charset="0"/>
            </a:endParaRPr>
          </a:p>
          <a:p>
            <a:pPr marL="571500" indent="-571500">
              <a:buChar char="•"/>
            </a:pPr>
            <a:r>
              <a:rPr lang="et-EE" dirty="0">
                <a:latin typeface="+mn-lt"/>
                <a:ea typeface="Roboto Condensed"/>
                <a:cs typeface="Roboto Condensed"/>
              </a:rPr>
              <a:t>Samas on valdkonna tööhõive olukord kujunenud selliseks, et enam ei ole tagatud üle riigi ühetaolise kvaliteediga hariduse andmine (Riigikontroll, 2020). </a:t>
            </a:r>
            <a:endParaRPr lang="et-EE" dirty="0">
              <a:latin typeface="+mn-lt"/>
              <a:cs typeface="Roboto Condensed" panose="02000000000000000000" pitchFamily="2" charset="0"/>
            </a:endParaRPr>
          </a:p>
          <a:p>
            <a:pPr marL="571500" indent="-571500">
              <a:buChar char="•"/>
            </a:pPr>
            <a:r>
              <a:rPr lang="et-EE" dirty="0">
                <a:latin typeface="+mn-lt"/>
                <a:ea typeface="Roboto Condensed"/>
                <a:cs typeface="Roboto Condensed"/>
              </a:rPr>
              <a:t>Eesti õpetajaskond vananeb, uusi õpetajaid ei lisandu tööjõu hulka piisavalt. OECD riikide võrdluses paistab Eesti koos Leedu ja Itaaliaga silma väga suure üle 50-aastaste õpetajate osakaaluga. </a:t>
            </a:r>
            <a:endParaRPr lang="et-EE" dirty="0">
              <a:latin typeface="+mn-lt"/>
              <a:cs typeface="Roboto Condensed" panose="02000000000000000000" pitchFamily="2" charset="0"/>
            </a:endParaRPr>
          </a:p>
          <a:p>
            <a:pPr marL="571500" indent="-571500">
              <a:buChar char="•"/>
            </a:pPr>
            <a:r>
              <a:rPr lang="et-EE" dirty="0">
                <a:latin typeface="+mn-lt"/>
                <a:ea typeface="Roboto Condensed"/>
                <a:cs typeface="Roboto Condensed"/>
              </a:rPr>
              <a:t>Kõrgem vanus eristub just ülemistes kooliastmetes, kus 50aastaseid ja vanemaid õpetajaid on enam kui pool (OECD, 2021). Alla 30-aastaseid õpetajaid on Eesti haridussüsteemis kõigest 9% - see on vähem kui OECD riikides keskmiselt (OECD, 2021). </a:t>
            </a:r>
            <a:endParaRPr lang="et-EE" dirty="0">
              <a:latin typeface="+mn-lt"/>
              <a:cs typeface="Roboto Condensed"/>
            </a:endParaRPr>
          </a:p>
          <a:p>
            <a:endParaRPr lang="et-EE" dirty="0">
              <a:latin typeface="Calibri"/>
              <a:cs typeface="Roboto Condensed"/>
            </a:endParaRPr>
          </a:p>
        </p:txBody>
      </p:sp>
    </p:spTree>
    <p:extLst>
      <p:ext uri="{BB962C8B-B14F-4D97-AF65-F5344CB8AC3E}">
        <p14:creationId xmlns:p14="http://schemas.microsoft.com/office/powerpoint/2010/main" val="1246862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pealkiri 2">
            <a:extLst>
              <a:ext uri="{FF2B5EF4-FFF2-40B4-BE49-F238E27FC236}">
                <a16:creationId xmlns:a16="http://schemas.microsoft.com/office/drawing/2014/main" id="{FAFA8AC8-52F2-4C37-B204-F679F0EC454A}"/>
              </a:ext>
            </a:extLst>
          </p:cNvPr>
          <p:cNvSpPr>
            <a:spLocks noGrp="1"/>
          </p:cNvSpPr>
          <p:nvPr>
            <p:ph type="subTitle" idx="1"/>
          </p:nvPr>
        </p:nvSpPr>
        <p:spPr>
          <a:xfrm>
            <a:off x="579748" y="1193051"/>
            <a:ext cx="8547687" cy="4730671"/>
          </a:xfrm>
        </p:spPr>
        <p:txBody>
          <a:bodyPr vert="horz" lIns="0" tIns="0" rIns="0" bIns="0" rtlCol="0" anchor="t">
            <a:noAutofit/>
          </a:bodyPr>
          <a:lstStyle/>
          <a:p>
            <a:pPr marL="571500" indent="-571500">
              <a:buChar char="•"/>
            </a:pPr>
            <a:endParaRPr lang="et-EE" sz="2800" dirty="0">
              <a:latin typeface="+mn-lt"/>
              <a:ea typeface="Roboto Condensed"/>
              <a:cs typeface="Roboto Condensed"/>
            </a:endParaRPr>
          </a:p>
          <a:p>
            <a:pPr marL="571500" indent="-571500">
              <a:buChar char="•"/>
            </a:pPr>
            <a:r>
              <a:rPr lang="et-EE" sz="2800" dirty="0">
                <a:latin typeface="+mn-lt"/>
                <a:ea typeface="Roboto Condensed"/>
                <a:cs typeface="Roboto Condensed"/>
              </a:rPr>
              <a:t>Eriti kriitiline on järelkasvu küsimus loodusteaduslike ainete ja matemaatikaõpetajatega, kus mh erialade vähene populaarsus ülikooliastujate seas (Mets &amp; Viia, 2018). </a:t>
            </a:r>
          </a:p>
          <a:p>
            <a:pPr marL="571500" indent="-571500">
              <a:buChar char="•"/>
            </a:pPr>
            <a:r>
              <a:rPr lang="et-EE" sz="2800" dirty="0">
                <a:latin typeface="+mn-lt"/>
                <a:cs typeface="Roboto Condensed" panose="02000000000000000000" pitchFamily="2" charset="0"/>
              </a:rPr>
              <a:t>Õpetajakoolituse vastuvõtunumbrite põhjal on korralikud konkursid ainult alushariduse õpetaja ja klassiõpetaja erialadel, viimastel aastatel ka eripedagoogika. </a:t>
            </a:r>
          </a:p>
          <a:p>
            <a:pPr marL="571500" indent="-571500">
              <a:buChar char="•"/>
            </a:pPr>
            <a:r>
              <a:rPr lang="et-EE" sz="2800" dirty="0">
                <a:latin typeface="+mn-lt"/>
                <a:cs typeface="Roboto Condensed" panose="02000000000000000000" pitchFamily="2" charset="0"/>
              </a:rPr>
              <a:t>Lõpetajate erialane rakendumine kõrge (80%) </a:t>
            </a:r>
          </a:p>
          <a:p>
            <a:pPr marL="571500" indent="-571500">
              <a:buChar char="•"/>
            </a:pPr>
            <a:r>
              <a:rPr lang="et-EE" sz="2800" dirty="0">
                <a:latin typeface="+mn-lt"/>
                <a:cs typeface="Roboto Condensed" panose="02000000000000000000" pitchFamily="2" charset="0"/>
              </a:rPr>
              <a:t>10 aastat hiljem lasteaia- ja klassiõpetajad endiselt erialasel tööl 80%, aineõpetajad vaid 56% (BAK) ja 70% (MAG).</a:t>
            </a:r>
          </a:p>
          <a:p>
            <a:endParaRPr lang="et-EE" sz="2800" dirty="0">
              <a:latin typeface="Calibri"/>
              <a:cs typeface="Roboto Condensed"/>
            </a:endParaRPr>
          </a:p>
        </p:txBody>
      </p:sp>
    </p:spTree>
    <p:extLst>
      <p:ext uri="{BB962C8B-B14F-4D97-AF65-F5344CB8AC3E}">
        <p14:creationId xmlns:p14="http://schemas.microsoft.com/office/powerpoint/2010/main" val="2788722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D1E19AD7-F490-4A45-BDE1-BB29D1500C65}"/>
              </a:ext>
            </a:extLst>
          </p:cNvPr>
          <p:cNvSpPr>
            <a:spLocks noGrp="1"/>
          </p:cNvSpPr>
          <p:nvPr>
            <p:ph type="ctrTitle"/>
          </p:nvPr>
        </p:nvSpPr>
        <p:spPr/>
        <p:txBody>
          <a:bodyPr/>
          <a:lstStyle/>
          <a:p>
            <a:r>
              <a:rPr lang="et-EE">
                <a:latin typeface="+mn-lt"/>
                <a:ea typeface="Roboto Condensed"/>
                <a:cs typeface="Roboto Condensed"/>
              </a:rPr>
              <a:t>Õpetajate koormus</a:t>
            </a:r>
          </a:p>
        </p:txBody>
      </p:sp>
      <p:sp>
        <p:nvSpPr>
          <p:cNvPr id="3" name="Alapealkiri 2">
            <a:extLst>
              <a:ext uri="{FF2B5EF4-FFF2-40B4-BE49-F238E27FC236}">
                <a16:creationId xmlns:a16="http://schemas.microsoft.com/office/drawing/2014/main" id="{FAFA8AC8-52F2-4C37-B204-F679F0EC454A}"/>
              </a:ext>
            </a:extLst>
          </p:cNvPr>
          <p:cNvSpPr>
            <a:spLocks noGrp="1"/>
          </p:cNvSpPr>
          <p:nvPr>
            <p:ph type="subTitle" idx="1"/>
          </p:nvPr>
        </p:nvSpPr>
        <p:spPr>
          <a:xfrm>
            <a:off x="148962" y="2500466"/>
            <a:ext cx="9789851" cy="3587524"/>
          </a:xfrm>
        </p:spPr>
        <p:txBody>
          <a:bodyPr vert="horz" lIns="0" tIns="0" rIns="0" bIns="0" rtlCol="0" anchor="t">
            <a:noAutofit/>
          </a:bodyPr>
          <a:lstStyle/>
          <a:p>
            <a:pPr marL="571500" indent="-571500">
              <a:buChar char="•"/>
            </a:pPr>
            <a:r>
              <a:rPr lang="et-EE" sz="2800" dirty="0" err="1">
                <a:latin typeface="+mn-lt"/>
                <a:ea typeface="Roboto Condensed"/>
                <a:cs typeface="Roboto Condensed"/>
              </a:rPr>
              <a:t>EHISe</a:t>
            </a:r>
            <a:r>
              <a:rPr lang="et-EE" sz="2800" dirty="0">
                <a:latin typeface="+mn-lt"/>
                <a:ea typeface="Roboto Condensed"/>
                <a:cs typeface="Roboto Condensed"/>
              </a:rPr>
              <a:t> andmetel  on üldhariduskoolis 10 õpilast 1 õpetaja kohta.</a:t>
            </a:r>
            <a:endParaRPr lang="en-US" dirty="0"/>
          </a:p>
          <a:p>
            <a:pPr marL="571500" indent="-571500">
              <a:buChar char="•"/>
            </a:pPr>
            <a:r>
              <a:rPr lang="et-EE" sz="2800" dirty="0">
                <a:latin typeface="+mn-lt"/>
                <a:ea typeface="Roboto Condensed"/>
                <a:cs typeface="Roboto Condensed"/>
              </a:rPr>
              <a:t>42% Eesti õpetajatest töötab osakoormusega. </a:t>
            </a:r>
            <a:endParaRPr lang="en-US" sz="2800" dirty="0">
              <a:latin typeface="+mn-lt"/>
              <a:cs typeface="Roboto Condensed"/>
            </a:endParaRPr>
          </a:p>
          <a:p>
            <a:pPr marL="571500" indent="-571500">
              <a:buChar char="•"/>
            </a:pPr>
            <a:r>
              <a:rPr lang="et-EE" sz="2800" dirty="0">
                <a:latin typeface="+mn-lt"/>
                <a:ea typeface="Roboto Condensed"/>
                <a:cs typeface="Roboto Condensed"/>
              </a:rPr>
              <a:t>Õpetajate koormus erineb märgatavalt kooli suuruse ja asukoha vaates: väikestes koolides ja maapiirkonnas on koormus selgelt väiksem. </a:t>
            </a:r>
            <a:endParaRPr lang="en-US" sz="2800" dirty="0">
              <a:latin typeface="+mn-lt"/>
              <a:cs typeface="Roboto Condensed"/>
            </a:endParaRPr>
          </a:p>
          <a:p>
            <a:pPr marL="571500" indent="-571500">
              <a:buChar char="•"/>
            </a:pPr>
            <a:r>
              <a:rPr lang="et-EE" sz="2800" dirty="0">
                <a:latin typeface="+mn-lt"/>
                <a:ea typeface="Roboto Condensed"/>
                <a:cs typeface="Roboto Condensed"/>
              </a:rPr>
              <a:t>Täiskoormusega saavad õpetajad töötada suuremates keskustes, kus on piisavalt õpilasi ja koolivõrk optimaalne. </a:t>
            </a:r>
            <a:endParaRPr lang="en-US" sz="2800" dirty="0">
              <a:latin typeface="+mn-lt"/>
              <a:cs typeface="Roboto Condensed"/>
            </a:endParaRPr>
          </a:p>
          <a:p>
            <a:pPr marL="571500" indent="-571500">
              <a:buChar char="•"/>
            </a:pPr>
            <a:r>
              <a:rPr lang="et-EE" sz="2800" dirty="0">
                <a:latin typeface="+mn-lt"/>
                <a:ea typeface="Roboto Condensed"/>
                <a:cs typeface="Roboto Condensed"/>
              </a:rPr>
              <a:t>Haridusvõrk peab muutuma piirkondades, kus on õpilasi vähem (Riigikontroll, 2020).</a:t>
            </a:r>
            <a:endParaRPr lang="en-US" sz="2800" dirty="0">
              <a:latin typeface="+mn-lt"/>
              <a:cs typeface="Roboto Condensed"/>
            </a:endParaRPr>
          </a:p>
          <a:p>
            <a:endParaRPr lang="et-EE" sz="2800" dirty="0">
              <a:latin typeface="Calibri"/>
              <a:cs typeface="Roboto Condensed"/>
            </a:endParaRPr>
          </a:p>
        </p:txBody>
      </p:sp>
    </p:spTree>
    <p:extLst>
      <p:ext uri="{BB962C8B-B14F-4D97-AF65-F5344CB8AC3E}">
        <p14:creationId xmlns:p14="http://schemas.microsoft.com/office/powerpoint/2010/main" val="3612973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Diagramm 1">
            <a:extLst>
              <a:ext uri="{FF2B5EF4-FFF2-40B4-BE49-F238E27FC236}">
                <a16:creationId xmlns:a16="http://schemas.microsoft.com/office/drawing/2014/main" id="{CB05300F-9221-495D-84AC-19F4EA5573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760148"/>
            <a:ext cx="7527234" cy="48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2DC84DA-3973-4A9E-8573-D9C5F27F0BBF}"/>
              </a:ext>
            </a:extLst>
          </p:cNvPr>
          <p:cNvSpPr txBox="1"/>
          <p:nvPr/>
        </p:nvSpPr>
        <p:spPr>
          <a:xfrm>
            <a:off x="3047999" y="836818"/>
            <a:ext cx="7527233" cy="646331"/>
          </a:xfrm>
          <a:prstGeom prst="rect">
            <a:avLst/>
          </a:prstGeom>
          <a:noFill/>
        </p:spPr>
        <p:txBody>
          <a:bodyPr wrap="square">
            <a:spAutoFit/>
          </a:bodyPr>
          <a:lstStyle/>
          <a:p>
            <a:r>
              <a:rPr lang="et-EE" sz="1800" b="1" dirty="0">
                <a:effectLst/>
                <a:latin typeface="Calibri" panose="020F0502020204030204" pitchFamily="34" charset="0"/>
                <a:ea typeface="Calibri" panose="020F0502020204030204" pitchFamily="34" charset="0"/>
              </a:rPr>
              <a:t>Põhikooli õpilaste arvu muutus maakonniti 2023. aastaks võrreldes 2005. aastaga. Allikas: EHIS</a:t>
            </a:r>
            <a:endParaRPr lang="et-EE" b="1" dirty="0"/>
          </a:p>
        </p:txBody>
      </p:sp>
    </p:spTree>
    <p:extLst>
      <p:ext uri="{BB962C8B-B14F-4D97-AF65-F5344CB8AC3E}">
        <p14:creationId xmlns:p14="http://schemas.microsoft.com/office/powerpoint/2010/main" val="1950712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Diagramm 6">
            <a:extLst>
              <a:ext uri="{FF2B5EF4-FFF2-40B4-BE49-F238E27FC236}">
                <a16:creationId xmlns:a16="http://schemas.microsoft.com/office/drawing/2014/main" id="{01EA326D-3669-4BE9-8BEF-C92776E0A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4974" y="1146036"/>
            <a:ext cx="9835991" cy="5425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959446"/>
      </p:ext>
    </p:extLst>
  </p:cSld>
  <p:clrMapOvr>
    <a:masterClrMapping/>
  </p:clrMapOvr>
</p:sld>
</file>

<file path=ppt/theme/theme1.xml><?xml version="1.0" encoding="utf-8"?>
<a:theme xmlns:a="http://schemas.openxmlformats.org/drawingml/2006/main" name="Valge taustaga">
  <a:themeElements>
    <a:clrScheme name="Haridus ja teadusministeerium stiil 1">
      <a:dk1>
        <a:srgbClr val="003087"/>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alge taustaga">
  <a:themeElements>
    <a:clrScheme name="Haridus ja teadusministeerium stiil 1">
      <a:dk1>
        <a:srgbClr val="003087"/>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umesinise taustaga">
  <a:themeElements>
    <a:clrScheme name="Haridus ja teadusministeerium stiil 1">
      <a:dk1>
        <a:srgbClr val="003087"/>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elesininse taustaga">
  <a:themeElements>
    <a:clrScheme name="Haridus ja teadusministeerium stiil 1">
      <a:dk1>
        <a:srgbClr val="003087"/>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Valge taustaga">
  <a:themeElements>
    <a:clrScheme name="Haridus ja teadusministeerium stiil 1">
      <a:dk1>
        <a:srgbClr val="003087"/>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igrationWizIdVersion xmlns="ae809e0b-f1e2-4e58-8f4a-4f1948cedb84" xsi:nil="true"/>
    <MigrationWizIdPermissions xmlns="ae809e0b-f1e2-4e58-8f4a-4f1948cedb84" xsi:nil="true"/>
    <MigrationWizId xmlns="ae809e0b-f1e2-4e58-8f4a-4f1948cedb8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703DEC8654ADA48AB50B548EE6B34A1" ma:contentTypeVersion="10" ma:contentTypeDescription="Create a new document." ma:contentTypeScope="" ma:versionID="826ee8566ef13775be191b4ec4103c41">
  <xsd:schema xmlns:xsd="http://www.w3.org/2001/XMLSchema" xmlns:xs="http://www.w3.org/2001/XMLSchema" xmlns:p="http://schemas.microsoft.com/office/2006/metadata/properties" xmlns:ns3="ae809e0b-f1e2-4e58-8f4a-4f1948cedb84" xmlns:ns4="2a70eff5-51c7-4e9b-b568-8c3bbf6ecd7f" targetNamespace="http://schemas.microsoft.com/office/2006/metadata/properties" ma:root="true" ma:fieldsID="6783e8cdeafeee54acdb3a87de678d58" ns3:_="" ns4:_="">
    <xsd:import namespace="ae809e0b-f1e2-4e58-8f4a-4f1948cedb84"/>
    <xsd:import namespace="2a70eff5-51c7-4e9b-b568-8c3bbf6ecd7f"/>
    <xsd:element name="properties">
      <xsd:complexType>
        <xsd:sequence>
          <xsd:element name="documentManagement">
            <xsd:complexType>
              <xsd:all>
                <xsd:element ref="ns3:MigrationWizId" minOccurs="0"/>
                <xsd:element ref="ns3:MigrationWizIdPermissions" minOccurs="0"/>
                <xsd:element ref="ns3:MigrationWizIdVersion" minOccurs="0"/>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809e0b-f1e2-4e58-8f4a-4f1948cedb84"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Version" ma:index="10" nillable="true" ma:displayName="MigrationWizIdVersion" ma:internalName="MigrationWizIdVersion">
      <xsd:simpleType>
        <xsd:restriction base="dms:Text"/>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a70eff5-51c7-4e9b-b568-8c3bbf6ecd7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A8C5E5-94A4-4D0C-9976-26FAA0808482}">
  <ds:schemaRefs>
    <ds:schemaRef ds:uri="http://www.w3.org/XML/1998/namespace"/>
    <ds:schemaRef ds:uri="ae809e0b-f1e2-4e58-8f4a-4f1948cedb84"/>
    <ds:schemaRef ds:uri="http://purl.org/dc/dcmitype/"/>
    <ds:schemaRef ds:uri="http://purl.org/dc/elements/1.1/"/>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2a70eff5-51c7-4e9b-b568-8c3bbf6ecd7f"/>
    <ds:schemaRef ds:uri="http://schemas.microsoft.com/office/2006/metadata/properties"/>
  </ds:schemaRefs>
</ds:datastoreItem>
</file>

<file path=customXml/itemProps2.xml><?xml version="1.0" encoding="utf-8"?>
<ds:datastoreItem xmlns:ds="http://schemas.openxmlformats.org/officeDocument/2006/customXml" ds:itemID="{0FC38C35-13CF-4968-879B-6477FF5491CA}">
  <ds:schemaRefs>
    <ds:schemaRef ds:uri="http://schemas.microsoft.com/sharepoint/v3/contenttype/forms"/>
  </ds:schemaRefs>
</ds:datastoreItem>
</file>

<file path=customXml/itemProps3.xml><?xml version="1.0" encoding="utf-8"?>
<ds:datastoreItem xmlns:ds="http://schemas.openxmlformats.org/officeDocument/2006/customXml" ds:itemID="{893C098B-EF0A-41B3-AB40-AF3F79FE25A9}">
  <ds:schemaRefs>
    <ds:schemaRef ds:uri="2a70eff5-51c7-4e9b-b568-8c3bbf6ecd7f"/>
    <ds:schemaRef ds:uri="ae809e0b-f1e2-4e58-8f4a-4f1948cedb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914</TotalTime>
  <Words>1787</Words>
  <Application>Microsoft Office PowerPoint</Application>
  <PresentationFormat>Laiekraan</PresentationFormat>
  <Paragraphs>324</Paragraphs>
  <Slides>26</Slides>
  <Notes>22</Notes>
  <HiddenSlides>0</HiddenSlides>
  <MMClips>0</MMClips>
  <ScaleCrop>false</ScaleCrop>
  <HeadingPairs>
    <vt:vector size="6" baseType="variant">
      <vt:variant>
        <vt:lpstr>Kasutatud fondid</vt:lpstr>
      </vt:variant>
      <vt:variant>
        <vt:i4>5</vt:i4>
      </vt:variant>
      <vt:variant>
        <vt:lpstr>Kujundus</vt:lpstr>
      </vt:variant>
      <vt:variant>
        <vt:i4>5</vt:i4>
      </vt:variant>
      <vt:variant>
        <vt:lpstr>Slaidipealkirjad</vt:lpstr>
      </vt:variant>
      <vt:variant>
        <vt:i4>26</vt:i4>
      </vt:variant>
    </vt:vector>
  </HeadingPairs>
  <TitlesOfParts>
    <vt:vector size="36" baseType="lpstr">
      <vt:lpstr>Arial</vt:lpstr>
      <vt:lpstr>Calibri</vt:lpstr>
      <vt:lpstr>Roboto</vt:lpstr>
      <vt:lpstr>Roboto Condensed</vt:lpstr>
      <vt:lpstr>Times New Roman</vt:lpstr>
      <vt:lpstr>Valge taustaga</vt:lpstr>
      <vt:lpstr>Valge taustaga</vt:lpstr>
      <vt:lpstr>Tumesinise taustaga</vt:lpstr>
      <vt:lpstr>Helesininse taustaga</vt:lpstr>
      <vt:lpstr>Valge taustaga</vt:lpstr>
      <vt:lpstr>Kas tugevatel juurtel on piisavalt järelkasvu? Õpetajapoliitika suundadest riigi vaates  Ettekanne Eesti Võõrkeeleõpetajate Liidu 9. sügiskonverentsil  Tartus</vt:lpstr>
      <vt:lpstr>PowerPointi esitlus</vt:lpstr>
      <vt:lpstr>PowerPointi esitlus</vt:lpstr>
      <vt:lpstr>PowerPointi esitlus</vt:lpstr>
      <vt:lpstr>Strateegiline eesmärk 2: Õpetajate järelkasv on tagatud </vt:lpstr>
      <vt:lpstr>PowerPointi esitlus</vt:lpstr>
      <vt:lpstr>Õpetajate koormus</vt:lpstr>
      <vt:lpstr>PowerPointi esitlus</vt:lpstr>
      <vt:lpstr>PowerPointi esitlus</vt:lpstr>
      <vt:lpstr>PowerPointi esitlus</vt:lpstr>
      <vt:lpstr>OECD analüüs 2022 „Nutikas kahanemisega kohanemine Eestis" </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Lõpetuseks</vt:lpstr>
      <vt:lpstr>Tänan!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Liina Põld</dc:creator>
  <cp:keywords/>
  <dc:description/>
  <cp:lastModifiedBy>Liina Põld</cp:lastModifiedBy>
  <cp:revision>37</cp:revision>
  <dcterms:created xsi:type="dcterms:W3CDTF">2021-03-10T11:43:06Z</dcterms:created>
  <dcterms:modified xsi:type="dcterms:W3CDTF">2023-11-17T05:23:47Z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0x0101005703DEC8654ADA48AB50B548EE6B34A1</vt:lpwstr>
  </property>
</Properties>
</file>