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3" r:id="rId5"/>
    <p:sldMasterId id="2147483666" r:id="rId6"/>
    <p:sldMasterId id="214748366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</p:sldIdLst>
  <p:sldSz cy="6858000" cx="9144000"/>
  <p:notesSz cx="6858000" cy="9144000"/>
  <p:embeddedFontLst>
    <p:embeddedFont>
      <p:font typeface="Arim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0" roundtripDataSignature="AMtx7mj/mMbCQaFj5mU7mBJ4s5jKWIka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customschemas.google.com/relationships/presentationmetadata" Target="meta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font" Target="fonts/Arimo-bold.fntdata"/><Relationship Id="rId12" Type="http://schemas.openxmlformats.org/officeDocument/2006/relationships/slide" Target="slides/slide4.xml"/><Relationship Id="rId56" Type="http://schemas.openxmlformats.org/officeDocument/2006/relationships/font" Target="fonts/Arimo-regular.fntdata"/><Relationship Id="rId15" Type="http://schemas.openxmlformats.org/officeDocument/2006/relationships/slide" Target="slides/slide7.xml"/><Relationship Id="rId59" Type="http://schemas.openxmlformats.org/officeDocument/2006/relationships/font" Target="fonts/Arimo-boldItalic.fntdata"/><Relationship Id="rId14" Type="http://schemas.openxmlformats.org/officeDocument/2006/relationships/slide" Target="slides/slide6.xml"/><Relationship Id="rId58" Type="http://schemas.openxmlformats.org/officeDocument/2006/relationships/font" Target="fonts/Arimo-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9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9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9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0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0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Google Shape;77;p60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60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0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0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1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1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4" name="Google Shape;84;p61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5" name="Google Shape;85;p61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1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1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2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1" name="Google Shape;91;p62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62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3" name="Google Shape;93;p62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4" name="Google Shape;94;p62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2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2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3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3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0" name="Google Shape;100;p63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01" name="Google Shape;101;p63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3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3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4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4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64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4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4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3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53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3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5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65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6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5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7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7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61" name="Google Shape;161;p67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2" name="Google Shape;162;p67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7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7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9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9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87" name="Google Shape;187;p69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69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9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9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0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50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0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0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1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4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4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0" name="Google Shape;40;p54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4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4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5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5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55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5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6"/>
          <p:cNvSpPr txBox="1"/>
          <p:nvPr>
            <p:ph idx="1" type="body"/>
          </p:nvPr>
        </p:nvSpPr>
        <p:spPr>
          <a:xfrm rot="5400000">
            <a:off x="1843087" y="927099"/>
            <a:ext cx="3881437" cy="634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2" name="Google Shape;52;p56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6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6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7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7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57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57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7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7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8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8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58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8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9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9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59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9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9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8"/>
          <p:cNvGrpSpPr/>
          <p:nvPr/>
        </p:nvGrpSpPr>
        <p:grpSpPr>
          <a:xfrm>
            <a:off x="-7937" y="-7937"/>
            <a:ext cx="9170987" cy="6873875"/>
            <a:chOff x="-8467" y="-8468"/>
            <a:chExt cx="9171317" cy="6874935"/>
          </a:xfrm>
        </p:grpSpPr>
        <p:sp>
          <p:nvSpPr>
            <p:cNvPr id="7" name="Google Shape;7;p48"/>
            <p:cNvSpPr/>
            <p:nvPr/>
          </p:nvSpPr>
          <p:spPr>
            <a:xfrm>
              <a:off x="-8467" y="4013290"/>
              <a:ext cx="457217" cy="285317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8" name="Google Shape;8;p48"/>
            <p:cNvCxnSpPr/>
            <p:nvPr/>
          </p:nvCxnSpPr>
          <p:spPr>
            <a:xfrm flipH="1" rot="10800000">
              <a:off x="5130455" y="4175239"/>
              <a:ext cx="4022869" cy="2683288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" name="Google Shape;9;p48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0" name="Google Shape;10;p48"/>
            <p:cNvSpPr/>
            <p:nvPr/>
          </p:nvSpPr>
          <p:spPr>
            <a:xfrm>
              <a:off x="6892644" y="-529"/>
              <a:ext cx="2268619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" name="Google Shape;11;p48"/>
            <p:cNvSpPr/>
            <p:nvPr/>
          </p:nvSpPr>
          <p:spPr>
            <a:xfrm>
              <a:off x="7205393" y="-8468"/>
              <a:ext cx="1947932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" name="Google Shape;12;p48"/>
            <p:cNvSpPr/>
            <p:nvPr/>
          </p:nvSpPr>
          <p:spPr>
            <a:xfrm>
              <a:off x="6638634" y="3919613"/>
              <a:ext cx="2513103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" name="Google Shape;13;p48"/>
            <p:cNvSpPr/>
            <p:nvPr/>
          </p:nvSpPr>
          <p:spPr>
            <a:xfrm>
              <a:off x="7010123" y="-8468"/>
              <a:ext cx="2143202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" name="Google Shape;14;p48"/>
            <p:cNvSpPr/>
            <p:nvPr/>
          </p:nvSpPr>
          <p:spPr>
            <a:xfrm>
              <a:off x="8296044" y="-8468"/>
              <a:ext cx="857281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" name="Google Shape;15;p48"/>
            <p:cNvSpPr/>
            <p:nvPr/>
          </p:nvSpPr>
          <p:spPr>
            <a:xfrm>
              <a:off x="8094425" y="-8468"/>
              <a:ext cx="1066838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1568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" name="Google Shape;16;p48"/>
            <p:cNvSpPr/>
            <p:nvPr/>
          </p:nvSpPr>
          <p:spPr>
            <a:xfrm>
              <a:off x="8069024" y="4894488"/>
              <a:ext cx="1093826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" name="Google Shape;17;p48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48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48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4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48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52"/>
          <p:cNvGrpSpPr/>
          <p:nvPr/>
        </p:nvGrpSpPr>
        <p:grpSpPr>
          <a:xfrm>
            <a:off x="-7937" y="-7937"/>
            <a:ext cx="9170987" cy="6873875"/>
            <a:chOff x="-8466" y="-8468"/>
            <a:chExt cx="9171316" cy="6874935"/>
          </a:xfrm>
        </p:grpSpPr>
        <p:cxnSp>
          <p:nvCxnSpPr>
            <p:cNvPr id="112" name="Google Shape;112;p52"/>
            <p:cNvCxnSpPr/>
            <p:nvPr/>
          </p:nvCxnSpPr>
          <p:spPr>
            <a:xfrm flipH="1" rot="10800000">
              <a:off x="5130456" y="4175239"/>
              <a:ext cx="4022869" cy="2683288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3" name="Google Shape;113;p52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14" name="Google Shape;114;p52"/>
            <p:cNvSpPr/>
            <p:nvPr/>
          </p:nvSpPr>
          <p:spPr>
            <a:xfrm>
              <a:off x="6892644" y="-529"/>
              <a:ext cx="2268619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5" name="Google Shape;115;p52"/>
            <p:cNvSpPr/>
            <p:nvPr/>
          </p:nvSpPr>
          <p:spPr>
            <a:xfrm>
              <a:off x="7205393" y="-8468"/>
              <a:ext cx="1947932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6" name="Google Shape;116;p52"/>
            <p:cNvSpPr/>
            <p:nvPr/>
          </p:nvSpPr>
          <p:spPr>
            <a:xfrm>
              <a:off x="6638635" y="3919613"/>
              <a:ext cx="2513103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7" name="Google Shape;117;p52"/>
            <p:cNvSpPr/>
            <p:nvPr/>
          </p:nvSpPr>
          <p:spPr>
            <a:xfrm>
              <a:off x="7010123" y="-8468"/>
              <a:ext cx="2143202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8" name="Google Shape;118;p52"/>
            <p:cNvSpPr/>
            <p:nvPr/>
          </p:nvSpPr>
          <p:spPr>
            <a:xfrm>
              <a:off x="8296044" y="-8468"/>
              <a:ext cx="857281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9" name="Google Shape;119;p52"/>
            <p:cNvSpPr/>
            <p:nvPr/>
          </p:nvSpPr>
          <p:spPr>
            <a:xfrm>
              <a:off x="8094425" y="-8468"/>
              <a:ext cx="1066838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1568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0" name="Google Shape;120;p52"/>
            <p:cNvSpPr/>
            <p:nvPr/>
          </p:nvSpPr>
          <p:spPr>
            <a:xfrm>
              <a:off x="8069024" y="4894488"/>
              <a:ext cx="1093826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1" name="Google Shape;121;p52"/>
            <p:cNvSpPr/>
            <p:nvPr/>
          </p:nvSpPr>
          <p:spPr>
            <a:xfrm>
              <a:off x="-8466" y="-8468"/>
              <a:ext cx="863632" cy="5698416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2" name="Google Shape;122;p52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52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Google Shape;124;p52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52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52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66"/>
          <p:cNvGrpSpPr/>
          <p:nvPr/>
        </p:nvGrpSpPr>
        <p:grpSpPr>
          <a:xfrm>
            <a:off x="-7937" y="-7937"/>
            <a:ext cx="9170987" cy="6873875"/>
            <a:chOff x="-8467" y="-8468"/>
            <a:chExt cx="9171317" cy="6874935"/>
          </a:xfrm>
        </p:grpSpPr>
        <p:sp>
          <p:nvSpPr>
            <p:cNvPr id="141" name="Google Shape;141;p66"/>
            <p:cNvSpPr/>
            <p:nvPr/>
          </p:nvSpPr>
          <p:spPr>
            <a:xfrm>
              <a:off x="-8467" y="4013290"/>
              <a:ext cx="457217" cy="285317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142" name="Google Shape;142;p66"/>
            <p:cNvCxnSpPr/>
            <p:nvPr/>
          </p:nvCxnSpPr>
          <p:spPr>
            <a:xfrm flipH="1" rot="10800000">
              <a:off x="5130455" y="4175239"/>
              <a:ext cx="4022869" cy="2683288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3" name="Google Shape;143;p66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4" name="Google Shape;144;p66"/>
            <p:cNvSpPr/>
            <p:nvPr/>
          </p:nvSpPr>
          <p:spPr>
            <a:xfrm>
              <a:off x="6892644" y="-529"/>
              <a:ext cx="2268619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5" name="Google Shape;145;p66"/>
            <p:cNvSpPr/>
            <p:nvPr/>
          </p:nvSpPr>
          <p:spPr>
            <a:xfrm>
              <a:off x="7205393" y="-8468"/>
              <a:ext cx="1947932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6" name="Google Shape;146;p66"/>
            <p:cNvSpPr/>
            <p:nvPr/>
          </p:nvSpPr>
          <p:spPr>
            <a:xfrm>
              <a:off x="6638634" y="3919613"/>
              <a:ext cx="2513103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7" name="Google Shape;147;p66"/>
            <p:cNvSpPr/>
            <p:nvPr/>
          </p:nvSpPr>
          <p:spPr>
            <a:xfrm>
              <a:off x="7010123" y="-8468"/>
              <a:ext cx="2143202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8" name="Google Shape;148;p66"/>
            <p:cNvSpPr/>
            <p:nvPr/>
          </p:nvSpPr>
          <p:spPr>
            <a:xfrm>
              <a:off x="8296044" y="-8468"/>
              <a:ext cx="857281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9" name="Google Shape;149;p66"/>
            <p:cNvSpPr/>
            <p:nvPr/>
          </p:nvSpPr>
          <p:spPr>
            <a:xfrm>
              <a:off x="8094425" y="-8468"/>
              <a:ext cx="1066838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1568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0" name="Google Shape;150;p66"/>
            <p:cNvSpPr/>
            <p:nvPr/>
          </p:nvSpPr>
          <p:spPr>
            <a:xfrm>
              <a:off x="8069024" y="4894488"/>
              <a:ext cx="1093826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51" name="Google Shape;151;p66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E0F5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2" name="Google Shape;152;p66"/>
          <p:cNvSpPr txBox="1"/>
          <p:nvPr/>
        </p:nvSpPr>
        <p:spPr>
          <a:xfrm>
            <a:off x="6748462" y="2886075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E0F5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53" name="Google Shape;153;p66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66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66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66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Google Shape;157;p66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68"/>
          <p:cNvGrpSpPr/>
          <p:nvPr/>
        </p:nvGrpSpPr>
        <p:grpSpPr>
          <a:xfrm>
            <a:off x="-7937" y="-7937"/>
            <a:ext cx="9170987" cy="6873875"/>
            <a:chOff x="-8467" y="-8468"/>
            <a:chExt cx="9171317" cy="6874935"/>
          </a:xfrm>
        </p:grpSpPr>
        <p:sp>
          <p:nvSpPr>
            <p:cNvPr id="167" name="Google Shape;167;p68"/>
            <p:cNvSpPr/>
            <p:nvPr/>
          </p:nvSpPr>
          <p:spPr>
            <a:xfrm>
              <a:off x="-8467" y="4013290"/>
              <a:ext cx="457217" cy="285317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168" name="Google Shape;168;p68"/>
            <p:cNvCxnSpPr/>
            <p:nvPr/>
          </p:nvCxnSpPr>
          <p:spPr>
            <a:xfrm flipH="1" rot="10800000">
              <a:off x="5130455" y="4175239"/>
              <a:ext cx="4022869" cy="2683288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9" name="Google Shape;169;p68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cap="rnd" cmpd="sng" w="9525">
              <a:solidFill>
                <a:schemeClr val="accent1">
                  <a:alpha val="69803"/>
                </a:schemeClr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70" name="Google Shape;170;p68"/>
            <p:cNvSpPr/>
            <p:nvPr/>
          </p:nvSpPr>
          <p:spPr>
            <a:xfrm>
              <a:off x="6892644" y="-529"/>
              <a:ext cx="2268619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Google Shape;171;p68"/>
            <p:cNvSpPr/>
            <p:nvPr/>
          </p:nvSpPr>
          <p:spPr>
            <a:xfrm>
              <a:off x="7205393" y="-8468"/>
              <a:ext cx="1947932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Google Shape;172;p68"/>
            <p:cNvSpPr/>
            <p:nvPr/>
          </p:nvSpPr>
          <p:spPr>
            <a:xfrm>
              <a:off x="6638634" y="3919613"/>
              <a:ext cx="2513103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Google Shape;173;p68"/>
            <p:cNvSpPr/>
            <p:nvPr/>
          </p:nvSpPr>
          <p:spPr>
            <a:xfrm>
              <a:off x="7010123" y="-8468"/>
              <a:ext cx="2143202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4" name="Google Shape;174;p68"/>
            <p:cNvSpPr/>
            <p:nvPr/>
          </p:nvSpPr>
          <p:spPr>
            <a:xfrm>
              <a:off x="8296044" y="-8468"/>
              <a:ext cx="857281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5" name="Google Shape;175;p68"/>
            <p:cNvSpPr/>
            <p:nvPr/>
          </p:nvSpPr>
          <p:spPr>
            <a:xfrm>
              <a:off x="8094425" y="-8468"/>
              <a:ext cx="1066838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1568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6" name="Google Shape;176;p68"/>
            <p:cNvSpPr/>
            <p:nvPr/>
          </p:nvSpPr>
          <p:spPr>
            <a:xfrm>
              <a:off x="8069024" y="4894488"/>
              <a:ext cx="1093826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7B0E4">
                <a:alpha val="654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7" name="Google Shape;177;p68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E0F5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8" name="Google Shape;178;p68"/>
          <p:cNvSpPr txBox="1"/>
          <p:nvPr/>
        </p:nvSpPr>
        <p:spPr>
          <a:xfrm>
            <a:off x="6748462" y="2886075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E0F5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9" name="Google Shape;179;p68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Google Shape;180;p68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1" name="Google Shape;181;p68"/>
          <p:cNvSpPr txBox="1"/>
          <p:nvPr>
            <p:ph idx="10" type="dt"/>
          </p:nvPr>
        </p:nvSpPr>
        <p:spPr>
          <a:xfrm>
            <a:off x="5405437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2" name="Google Shape;182;p6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3" name="Google Shape;183;p68"/>
          <p:cNvSpPr txBox="1"/>
          <p:nvPr>
            <p:ph idx="12" type="sldNum"/>
          </p:nvPr>
        </p:nvSpPr>
        <p:spPr>
          <a:xfrm>
            <a:off x="6445250" y="6042025"/>
            <a:ext cx="5127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jpg"/><Relationship Id="rId4" Type="http://schemas.openxmlformats.org/officeDocument/2006/relationships/image" Target="../media/image38.jpg"/><Relationship Id="rId5" Type="http://schemas.openxmlformats.org/officeDocument/2006/relationships/image" Target="../media/image4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9.png"/><Relationship Id="rId4" Type="http://schemas.openxmlformats.org/officeDocument/2006/relationships/image" Target="../media/image46.jpg"/><Relationship Id="rId5" Type="http://schemas.openxmlformats.org/officeDocument/2006/relationships/image" Target="../media/image4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jpg"/><Relationship Id="rId4" Type="http://schemas.openxmlformats.org/officeDocument/2006/relationships/image" Target="../media/image4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5.jpg"/><Relationship Id="rId4" Type="http://schemas.openxmlformats.org/officeDocument/2006/relationships/image" Target="../media/image51.jpg"/><Relationship Id="rId5" Type="http://schemas.openxmlformats.org/officeDocument/2006/relationships/image" Target="../media/image5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 txBox="1"/>
          <p:nvPr>
            <p:ph type="title"/>
          </p:nvPr>
        </p:nvSpPr>
        <p:spPr>
          <a:xfrm>
            <a:off x="-107950" y="47625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US" sz="4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Изучаем русский язык</a:t>
            </a:r>
            <a:r>
              <a:rPr b="1" lang="en-US" sz="4400"/>
              <a:t>,</a:t>
            </a:r>
            <a:r>
              <a:rPr b="1" i="0" lang="en-US" sz="4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b="1" i="0" lang="en-US" sz="4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US" sz="4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играя</a:t>
            </a: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Елена Панфилова</a:t>
            </a: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Частная школа Аудентес</a:t>
            </a: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18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jelena.panfilova@audentes.ee</a:t>
            </a: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en-US" sz="32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23.11.2019</a:t>
            </a:r>
            <a:br>
              <a:rPr b="0" i="0" lang="en-US" sz="2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Тарту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"Что это" </a:t>
            </a:r>
            <a:endParaRPr/>
          </a:p>
        </p:txBody>
      </p:sp>
      <p:sp>
        <p:nvSpPr>
          <p:cNvPr id="257" name="Google Shape;257;p10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Ð¾ÑÐ¾Ð¶ÐµÐµ Ð¸Ð·Ð¾Ð±ÑÐ°Ð¶ÐµÐ½Ð¸Ðµ" id="258" name="Google Shape;2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989137"/>
            <a:ext cx="66675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/>
          <p:nvPr>
            <p:ph idx="4294967295"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Times New Roman"/>
              <a:buNone/>
            </a:pPr>
            <a:r>
              <a:rPr b="0" i="0" lang="en-US" sz="7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а</a:t>
            </a:r>
            <a:endParaRPr/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900" y="1052512"/>
            <a:ext cx="95250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 txBox="1"/>
          <p:nvPr/>
        </p:nvSpPr>
        <p:spPr>
          <a:xfrm>
            <a:off x="0" y="844550"/>
            <a:ext cx="2867025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700"/>
              <a:buFont typeface="Arimo"/>
              <a:buNone/>
            </a:pPr>
            <a:r>
              <a:rPr b="0" i="0" lang="en-US" sz="2700" u="none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Аист с нами прожил лето,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700"/>
              <a:buFont typeface="Arimo"/>
              <a:buNone/>
            </a:pPr>
            <a:r>
              <a:rPr b="0" i="0" lang="en-US" sz="2700" u="none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А зимой гостил он где-то</a:t>
            </a:r>
            <a:r>
              <a:rPr b="0" i="0" lang="en-US" sz="700" u="none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r>
              <a:rPr b="0" i="0" lang="en-US" sz="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66" name="Google Shape;266;p11"/>
          <p:cNvSpPr txBox="1"/>
          <p:nvPr/>
        </p:nvSpPr>
        <p:spPr>
          <a:xfrm>
            <a:off x="1603375" y="2674937"/>
            <a:ext cx="9350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en-US" sz="1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 Маршак</a:t>
            </a:r>
            <a:endParaRPr/>
          </a:p>
        </p:txBody>
      </p:sp>
      <p:pic>
        <p:nvPicPr>
          <p:cNvPr id="267" name="Google Shape;2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275" y="2930525"/>
            <a:ext cx="5381625" cy="392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Ð°ÑÑÐ¸Ð½ÐºÐ¸ Ð¿Ð¾ Ð·Ð°Ð¿ÑÐ¾ÑÑ ÑÐµÐ±ÐµÐ½Ð¾Ðº Ð¿ÐµÑÐµÐ´ Ð·ÐµÑÐºÐ°Ð»Ð¾Ð¼" id="268" name="Google Shape;26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7750" y="2636837"/>
            <a:ext cx="42862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Да/нет</a:t>
            </a:r>
            <a:endParaRPr/>
          </a:p>
        </p:txBody>
      </p:sp>
      <p:sp>
        <p:nvSpPr>
          <p:cNvPr id="274" name="Google Shape;274;p12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Ð¾ÑÐ¾Ð¶ÐµÐµ Ð¸Ð·Ð¾Ð±ÑÐ°Ð¶ÐµÐ½Ð¸Ðµ" id="275" name="Google Shape;2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1484312"/>
            <a:ext cx="48958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Интересный вопрос</a:t>
            </a:r>
            <a:endParaRPr/>
          </a:p>
        </p:txBody>
      </p:sp>
      <p:sp>
        <p:nvSpPr>
          <p:cNvPr id="281" name="Google Shape;281;p13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1484312"/>
            <a:ext cx="498157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Отгадай, что в пакете?</a:t>
            </a:r>
            <a:endParaRPr/>
          </a:p>
        </p:txBody>
      </p:sp>
      <p:sp>
        <p:nvSpPr>
          <p:cNvPr id="288" name="Google Shape;288;p14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ÑÑÐ¾ Ð² Ð¿Ð°ÐºÐµÑÐµ" id="289" name="Google Shape;2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2349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>
            <p:ph type="title"/>
          </p:nvPr>
        </p:nvSpPr>
        <p:spPr>
          <a:xfrm>
            <a:off x="611187" y="620712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Kinder Surprise</a:t>
            </a:r>
            <a:endParaRPr/>
          </a:p>
        </p:txBody>
      </p:sp>
      <p:sp>
        <p:nvSpPr>
          <p:cNvPr id="295" name="Google Shape;295;p15"/>
          <p:cNvSpPr txBox="1"/>
          <p:nvPr>
            <p:ph idx="1" type="body"/>
          </p:nvPr>
        </p:nvSpPr>
        <p:spPr>
          <a:xfrm>
            <a:off x="539750" y="134143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Кто? Что?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Какой? Какая? Какое? Какие?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любят делать? Когда?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Возраст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Числительные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Порядковые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Числительные (пианино)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И т.д.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6" name="Google Shape;2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037" y="2679700"/>
            <a:ext cx="5795962" cy="4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16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Испорченный телефон</a:t>
            </a:r>
            <a:endParaRPr/>
          </a:p>
        </p:txBody>
      </p:sp>
      <p:pic>
        <p:nvPicPr>
          <p:cNvPr descr="ÐÐ°ÑÑÐ¸Ð½ÐºÐ¸ Ð¿Ð¾ Ð·Ð°Ð¿ÑÐ¾ÑÑ Ð¸ÑÐ¿Ð¾ÑÑÐµÐ½Ð½ÑÐ¹ ÑÐµÐ»ÐµÑÐ¾Ð½" id="303" name="Google Shape;3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628775"/>
            <a:ext cx="72390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Spelling bee </a:t>
            </a:r>
            <a:endParaRPr/>
          </a:p>
        </p:txBody>
      </p:sp>
      <p:sp>
        <p:nvSpPr>
          <p:cNvPr id="309" name="Google Shape;309;p17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Spelling bee" id="310" name="Google Shape;3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350962"/>
            <a:ext cx="5708650" cy="550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Попробуй! Что это?". </a:t>
            </a:r>
            <a:endParaRPr/>
          </a:p>
        </p:txBody>
      </p:sp>
      <p:sp>
        <p:nvSpPr>
          <p:cNvPr id="316" name="Google Shape;316;p18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ÐµÐ´Ð°" id="317" name="Google Shape;3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2205037"/>
            <a:ext cx="62865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Продолжи фразу </a:t>
            </a:r>
            <a:endParaRPr/>
          </a:p>
        </p:txBody>
      </p:sp>
      <p:sp>
        <p:nvSpPr>
          <p:cNvPr id="323" name="Google Shape;323;p19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Ð¿ÑÐ¾Ð´Ð¾Ð»Ð¶Ð¸ ÑÑÐ°Ð·Ñ" id="324" name="Google Shape;3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628775"/>
            <a:ext cx="6553200" cy="424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Гаджеты</a:t>
            </a:r>
            <a:endParaRPr/>
          </a:p>
        </p:txBody>
      </p:sp>
      <p:sp>
        <p:nvSpPr>
          <p:cNvPr id="201" name="Google Shape;201;p2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Ð³Ð°Ð´Ð¶ÐµÑÑ" id="202" name="Google Shape;2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628775"/>
            <a:ext cx="6032500" cy="402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Ты учитель </a:t>
            </a:r>
            <a:endParaRPr/>
          </a:p>
        </p:txBody>
      </p:sp>
      <p:sp>
        <p:nvSpPr>
          <p:cNvPr id="330" name="Google Shape;330;p20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Ð¾ÑÐ¾Ð¶ÐµÐµ Ð¸Ð·Ð¾Ð±ÑÐ°Ð¶ÐµÐ½Ð¸Ðµ" id="331" name="Google Shape;3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1989137"/>
            <a:ext cx="60960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Пантомима</a:t>
            </a:r>
            <a:endParaRPr/>
          </a:p>
        </p:txBody>
      </p:sp>
      <p:sp>
        <p:nvSpPr>
          <p:cNvPr id="337" name="Google Shape;337;p21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ÐÐ°Ð½ÑÐ¾Ð¼Ð¸Ð¼Ñ" id="338" name="Google Shape;3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5287"/>
            <a:ext cx="9239250" cy="519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Послушай и нарисуй </a:t>
            </a:r>
            <a:endParaRPr/>
          </a:p>
        </p:txBody>
      </p:sp>
      <p:sp>
        <p:nvSpPr>
          <p:cNvPr id="344" name="Google Shape;344;p22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Ð¾ÑÐ¾Ð¶ÐµÐµ Ð¸Ð·Ð¾Ð±ÑÐ°Ð¶ÐµÐ½Ð¸Ðµ" id="345" name="Google Shape;3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2276475"/>
            <a:ext cx="6291262" cy="340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на картинке? </a:t>
            </a:r>
            <a:endParaRPr/>
          </a:p>
        </p:txBody>
      </p:sp>
      <p:sp>
        <p:nvSpPr>
          <p:cNvPr id="351" name="Google Shape;351;p23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ÑÐ¼ÐµÑÐ½ÑÐµ ÐºÐ°ÑÑÐ¸Ð½ÐºÐ¸" id="352" name="Google Shape;3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2133600"/>
            <a:ext cx="3960812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Придумай название </a:t>
            </a:r>
            <a:endParaRPr/>
          </a:p>
        </p:txBody>
      </p:sp>
      <p:sp>
        <p:nvSpPr>
          <p:cNvPr id="358" name="Google Shape;358;p24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ÑÐ¼ÐµÑÐ½ÑÐµ ÐºÐ°ÑÑÐ¸Ð½ÐºÐ¸" id="359" name="Google Shape;3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1773237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/>
          <p:nvPr>
            <p:ph idx="4294967295" type="title"/>
          </p:nvPr>
        </p:nvSpPr>
        <p:spPr>
          <a:xfrm>
            <a:off x="611187" y="1268412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Times New Roman"/>
              <a:buNone/>
            </a:pPr>
            <a:r>
              <a:rPr b="0" i="0" lang="en-US" sz="7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а</a:t>
            </a:r>
            <a:endParaRPr/>
          </a:p>
        </p:txBody>
      </p:sp>
      <p:pic>
        <p:nvPicPr>
          <p:cNvPr id="365" name="Google Shape;3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25" y="2492375"/>
            <a:ext cx="95250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5"/>
          <p:cNvSpPr txBox="1"/>
          <p:nvPr/>
        </p:nvSpPr>
        <p:spPr>
          <a:xfrm>
            <a:off x="395287" y="2420937"/>
            <a:ext cx="2867025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700"/>
              <a:buFont typeface="Arimo"/>
              <a:buNone/>
            </a:pPr>
            <a:r>
              <a:rPr b="0" i="0" lang="en-US" sz="2700" u="none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Аист с нами прожил лето,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700"/>
              <a:buFont typeface="Arimo"/>
              <a:buNone/>
            </a:pPr>
            <a:r>
              <a:rPr b="0" i="0" lang="en-US" sz="2700" u="none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А зимой гостил он где-то</a:t>
            </a:r>
            <a:r>
              <a:rPr b="0" i="0" lang="en-US" sz="700" u="none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r>
              <a:rPr b="0" i="0" lang="en-US" sz="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367" name="Google Shape;367;p25"/>
          <p:cNvSpPr txBox="1"/>
          <p:nvPr/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Найди картинку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/>
          <p:nvPr>
            <p:ph idx="4294967295"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Гости</a:t>
            </a:r>
            <a:endParaRPr/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875"/>
            <a:ext cx="3649662" cy="364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0"/>
            <a:ext cx="2946400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5375" y="3287712"/>
            <a:ext cx="3570287" cy="357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0"/>
            <a:ext cx="3633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8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Мой дом </a:t>
            </a:r>
            <a:endParaRPr/>
          </a:p>
        </p:txBody>
      </p:sp>
      <p:sp>
        <p:nvSpPr>
          <p:cNvPr id="386" name="Google Shape;386;p28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7" name="Google Shape;3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362075"/>
            <a:ext cx="7810500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idx="4294967295" type="title"/>
          </p:nvPr>
        </p:nvSpPr>
        <p:spPr>
          <a:xfrm>
            <a:off x="539750" y="188912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Проекты</a:t>
            </a:r>
            <a:endParaRPr/>
          </a:p>
        </p:txBody>
      </p:sp>
      <p:sp>
        <p:nvSpPr>
          <p:cNvPr id="393" name="Google Shape;393;p29"/>
          <p:cNvSpPr txBox="1"/>
          <p:nvPr>
            <p:ph idx="4294967295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4" name="Google Shape;3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175"/>
            <a:ext cx="4678362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475" y="2663825"/>
            <a:ext cx="5724525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Дети</a:t>
            </a:r>
            <a:endParaRPr/>
          </a:p>
        </p:txBody>
      </p:sp>
      <p:sp>
        <p:nvSpPr>
          <p:cNvPr id="208" name="Google Shape;208;p3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ÑÐ¾Ð²ÑÐµÐ¼ÐµÐ½Ð½ÑÐµ Ð´ÐµÑÐ¸" id="209" name="Google Shape;2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2276475"/>
            <a:ext cx="5545137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Дом-музей ПЕТРА I</a:t>
            </a:r>
            <a:endParaRPr/>
          </a:p>
        </p:txBody>
      </p:sp>
      <p:pic>
        <p:nvPicPr>
          <p:cNvPr id="401" name="Google Shape;4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1850" y="1196975"/>
            <a:ext cx="577215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73237"/>
            <a:ext cx="3248025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4725" y="4781550"/>
            <a:ext cx="56292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Русский музей</a:t>
            </a:r>
            <a:endParaRPr/>
          </a:p>
        </p:txBody>
      </p:sp>
      <p:pic>
        <p:nvPicPr>
          <p:cNvPr id="409" name="Google Shape;40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3275" y="1268412"/>
            <a:ext cx="580072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84312"/>
            <a:ext cx="326707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4725" y="4772025"/>
            <a:ext cx="562927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Детский музей МИИЯМИЛЛА</a:t>
            </a:r>
            <a:endParaRPr/>
          </a:p>
        </p:txBody>
      </p:sp>
      <p:pic>
        <p:nvPicPr>
          <p:cNvPr id="417" name="Google Shape;41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1268412"/>
            <a:ext cx="57531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73237"/>
            <a:ext cx="33051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6150" y="4391025"/>
            <a:ext cx="565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Последний урок</a:t>
            </a:r>
            <a:endParaRPr/>
          </a:p>
        </p:txBody>
      </p:sp>
      <p:pic>
        <p:nvPicPr>
          <p:cNvPr id="425" name="Google Shape;4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2" y="1268412"/>
            <a:ext cx="4910137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Санкт-Петербург</a:t>
            </a:r>
            <a:endParaRPr/>
          </a:p>
        </p:txBody>
      </p:sp>
      <p:pic>
        <p:nvPicPr>
          <p:cNvPr id="431" name="Google Shape;431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1437"/>
            <a:ext cx="4284662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0"/>
            <a:ext cx="478790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3937" y="3567112"/>
            <a:ext cx="4464050" cy="329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"/>
          <p:cNvSpPr txBox="1"/>
          <p:nvPr>
            <p:ph type="title"/>
          </p:nvPr>
        </p:nvSpPr>
        <p:spPr>
          <a:xfrm>
            <a:off x="611187" y="549275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Учим грамматику играя</a:t>
            </a:r>
            <a:endParaRPr/>
          </a:p>
        </p:txBody>
      </p:sp>
      <p:sp>
        <p:nvSpPr>
          <p:cNvPr id="439" name="Google Shape;439;p35"/>
          <p:cNvSpPr txBox="1"/>
          <p:nvPr>
            <p:ph idx="1" type="body"/>
          </p:nvPr>
        </p:nvSpPr>
        <p:spPr>
          <a:xfrm>
            <a:off x="1116012" y="263683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Ð¾ÑÐ¾Ð¶ÐµÐµ Ð¸Ð·Ð¾Ð±ÑÐ°Ð¶ÐµÐ½Ð¸Ðµ" id="440" name="Google Shape;4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1700212"/>
            <a:ext cx="607695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Играем</a:t>
            </a:r>
            <a:endParaRPr/>
          </a:p>
        </p:txBody>
      </p:sp>
      <p:sp>
        <p:nvSpPr>
          <p:cNvPr id="446" name="Google Shape;446;p36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Studystack,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LearningApps,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Kahoot,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Quizizz,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Quizlet,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Plickers</a:t>
            </a:r>
            <a:endParaRPr/>
          </a:p>
        </p:txBody>
      </p:sp>
      <p:pic>
        <p:nvPicPr>
          <p:cNvPr id="447" name="Google Shape;44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6125" y="4225925"/>
            <a:ext cx="7127875" cy="26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0"/>
            <a:ext cx="4572000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7"/>
          <p:cNvSpPr txBox="1"/>
          <p:nvPr>
            <p:ph type="title"/>
          </p:nvPr>
        </p:nvSpPr>
        <p:spPr>
          <a:xfrm>
            <a:off x="611187" y="333375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Кабинет</a:t>
            </a:r>
            <a:endParaRPr/>
          </a:p>
        </p:txBody>
      </p:sp>
      <p:pic>
        <p:nvPicPr>
          <p:cNvPr id="454" name="Google Shape;45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125537"/>
            <a:ext cx="7056437" cy="52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Грамматические таблицы</a:t>
            </a:r>
            <a:endParaRPr/>
          </a:p>
        </p:txBody>
      </p:sp>
      <p:sp>
        <p:nvSpPr>
          <p:cNvPr id="460" name="Google Shape;460;p38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1" name="Google Shape;46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2737" y="1268412"/>
            <a:ext cx="2962275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9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Google Shape;467;p39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8" name="Google Shape;4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3812" y="0"/>
            <a:ext cx="402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Игра</a:t>
            </a:r>
            <a:endParaRPr/>
          </a:p>
        </p:txBody>
      </p:sp>
      <p:sp>
        <p:nvSpPr>
          <p:cNvPr id="215" name="Google Shape;215;p4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Мотивация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Положительные эмоции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Приятная атмосфера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Активная деятельность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Получение новых знаний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ÑÐ¾Ð²ÑÐµÐ¼ÐµÐ½Ð½ÑÐµ Ð´ÐµÑÐ¸" id="216" name="Google Shape;2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662" y="3802062"/>
            <a:ext cx="4859337" cy="305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p40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5" name="Google Shape;4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404812"/>
            <a:ext cx="7210425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1" name="Google Shape;481;p41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2" name="Google Shape;4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" y="1704975"/>
            <a:ext cx="786765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8" name="Google Shape;488;p42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9" name="Google Shape;48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8581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337" y="3141662"/>
            <a:ext cx="389572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7812" y="1196975"/>
            <a:ext cx="2725737" cy="56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7" name="Google Shape;497;p43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8" name="Google Shape;49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562" y="0"/>
            <a:ext cx="4968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4" name="Google Shape;50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1062037"/>
            <a:ext cx="734377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45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1" name="Google Shape;51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549275"/>
            <a:ext cx="4943475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6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Вопросы</a:t>
            </a:r>
            <a:endParaRPr/>
          </a:p>
        </p:txBody>
      </p:sp>
      <p:pic>
        <p:nvPicPr>
          <p:cNvPr id="517" name="Google Shape;51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1916112"/>
            <a:ext cx="6192837" cy="413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7"/>
          <p:cNvSpPr txBox="1"/>
          <p:nvPr>
            <p:ph type="title"/>
          </p:nvPr>
        </p:nvSpPr>
        <p:spPr>
          <a:xfrm>
            <a:off x="1258887" y="25654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Trebuchet MS"/>
              <a:buNone/>
            </a:pPr>
            <a:r>
              <a:rPr b="0" i="0" lang="en-US" sz="4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>
            <p:ph type="title"/>
          </p:nvPr>
        </p:nvSpPr>
        <p:spPr>
          <a:xfrm>
            <a:off x="609600" y="609600"/>
            <a:ext cx="72755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b="0" i="0" lang="en-US" sz="5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«Единственный путь, ведущий к знанию, - это деятельность» Бернард Шоу</a:t>
            </a:r>
            <a:br>
              <a:rPr b="0" i="0" lang="en-US" sz="54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sp>
        <p:nvSpPr>
          <p:cNvPr id="222" name="Google Shape;222;p5"/>
          <p:cNvSpPr txBox="1"/>
          <p:nvPr>
            <p:ph idx="1" type="body"/>
          </p:nvPr>
        </p:nvSpPr>
        <p:spPr>
          <a:xfrm>
            <a:off x="609600" y="2160587"/>
            <a:ext cx="7202487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Ð¾ÑÐ¾Ð¶ÐµÐµ Ð¸Ð·Ð¾Ð±ÑÐ°Ð¶ÐµÐ½Ð¸Ðµ" id="223" name="Google Shape;2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25" y="4005262"/>
            <a:ext cx="356235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4 класс</a:t>
            </a:r>
            <a:endParaRPr/>
          </a:p>
        </p:txBody>
      </p:sp>
      <p:pic>
        <p:nvPicPr>
          <p:cNvPr descr="ВВЕРХ ПО ЛЕСТНИЦЕ. АЗБУКА. РАБОЧАЯ ТЕТРАДЬ картинка" id="229" name="Google Shape;2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1628775"/>
            <a:ext cx="3311525" cy="47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 txBox="1"/>
          <p:nvPr>
            <p:ph type="title"/>
          </p:nvPr>
        </p:nvSpPr>
        <p:spPr>
          <a:xfrm>
            <a:off x="611187" y="620712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Youtube</a:t>
            </a:r>
            <a:endParaRPr/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908050"/>
            <a:ext cx="4251325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1312862"/>
            <a:ext cx="3268662" cy="554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Буквы</a:t>
            </a:r>
            <a:endParaRPr/>
          </a:p>
        </p:txBody>
      </p:sp>
      <p:sp>
        <p:nvSpPr>
          <p:cNvPr id="242" name="Google Shape;242;p8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9825" y="0"/>
            <a:ext cx="6734175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05137"/>
            <a:ext cx="8262937" cy="385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/>
          <p:nvPr>
            <p:ph type="title"/>
          </p:nvPr>
        </p:nvSpPr>
        <p:spPr>
          <a:xfrm>
            <a:off x="609600" y="609600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"Какая буква. Покажи букву" </a:t>
            </a:r>
            <a:endParaRPr/>
          </a:p>
        </p:txBody>
      </p:sp>
      <p:sp>
        <p:nvSpPr>
          <p:cNvPr id="250" name="Google Shape;250;p9"/>
          <p:cNvSpPr txBox="1"/>
          <p:nvPr>
            <p:ph idx="1" type="body"/>
          </p:nvPr>
        </p:nvSpPr>
        <p:spPr>
          <a:xfrm>
            <a:off x="609600" y="2160587"/>
            <a:ext cx="63484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ÐÐ°ÑÑÐ¸Ð½ÐºÐ¸ Ð¿Ð¾ Ð·Ð°Ð¿ÑÐ¾ÑÑ Ð¿Ð¾ÐºÐ°Ð¶Ð¸ Ð±ÑÐºÐ²Ñ" id="251" name="Google Shape;2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1773237"/>
            <a:ext cx="5184775" cy="423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2013-09-01T11:02:25Z</dcterms:created>
  <dc:creator>Jelena</dc:creator>
</cp:coreProperties>
</file>